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4"/>
  </p:sldMasterIdLst>
  <p:sldIdLst>
    <p:sldId id="256" r:id="rId5"/>
  </p:sldIdLst>
  <p:sldSz cx="43891200" cy="32918400"/>
  <p:notesSz cx="6858000" cy="9144000"/>
  <p:embeddedFontLst>
    <p:embeddedFont>
      <p:font typeface="Cambria Math" panose="02040503050406030204" pitchFamily="18" charset="0"/>
      <p:regular r:id="rId6"/>
    </p:embeddedFont>
    <p:embeddedFont>
      <p:font typeface="Montserrat" pitchFamily="2" charset="77"/>
      <p:regular r:id="rId7"/>
      <p:bold r:id="rId8"/>
      <p:italic r:id="rId9"/>
      <p:boldItalic r:id="rId10"/>
    </p:embeddedFont>
  </p:embeddedFontLst>
  <p:custDataLst>
    <p:tags r:id="rId11"/>
  </p:custDataLst>
  <p:defaultTextStyle>
    <a:defPPr>
      <a:defRPr lang="en-US"/>
    </a:defPPr>
    <a:lvl1pPr algn="l" rtl="0" fontAlgn="base">
      <a:spcBef>
        <a:spcPct val="0"/>
      </a:spcBef>
      <a:spcAft>
        <a:spcPct val="0"/>
      </a:spcAft>
      <a:defRPr sz="3800" kern="1200">
        <a:solidFill>
          <a:schemeClr val="tx1"/>
        </a:solidFill>
        <a:latin typeface="Arial"/>
        <a:ea typeface="+mn-ea"/>
        <a:cs typeface="+mn-cs"/>
      </a:defRPr>
    </a:lvl1pPr>
    <a:lvl2pPr marL="457200" algn="l" rtl="0" fontAlgn="base">
      <a:spcBef>
        <a:spcPct val="0"/>
      </a:spcBef>
      <a:spcAft>
        <a:spcPct val="0"/>
      </a:spcAft>
      <a:defRPr sz="3800" kern="1200">
        <a:solidFill>
          <a:schemeClr val="tx1"/>
        </a:solidFill>
        <a:latin typeface="Arial"/>
        <a:ea typeface="+mn-ea"/>
        <a:cs typeface="+mn-cs"/>
      </a:defRPr>
    </a:lvl2pPr>
    <a:lvl3pPr marL="914400" algn="l" rtl="0" fontAlgn="base">
      <a:spcBef>
        <a:spcPct val="0"/>
      </a:spcBef>
      <a:spcAft>
        <a:spcPct val="0"/>
      </a:spcAft>
      <a:defRPr sz="3800" kern="1200">
        <a:solidFill>
          <a:schemeClr val="tx1"/>
        </a:solidFill>
        <a:latin typeface="Arial"/>
        <a:ea typeface="+mn-ea"/>
        <a:cs typeface="+mn-cs"/>
      </a:defRPr>
    </a:lvl3pPr>
    <a:lvl4pPr marL="1371600" algn="l" rtl="0" fontAlgn="base">
      <a:spcBef>
        <a:spcPct val="0"/>
      </a:spcBef>
      <a:spcAft>
        <a:spcPct val="0"/>
      </a:spcAft>
      <a:defRPr sz="3800" kern="1200">
        <a:solidFill>
          <a:schemeClr val="tx1"/>
        </a:solidFill>
        <a:latin typeface="Arial"/>
        <a:ea typeface="+mn-ea"/>
        <a:cs typeface="+mn-cs"/>
      </a:defRPr>
    </a:lvl4pPr>
    <a:lvl5pPr marL="1828800" algn="l" rtl="0" fontAlgn="base">
      <a:spcBef>
        <a:spcPct val="0"/>
      </a:spcBef>
      <a:spcAft>
        <a:spcPct val="0"/>
      </a:spcAft>
      <a:defRPr sz="3800" kern="1200">
        <a:solidFill>
          <a:schemeClr val="tx1"/>
        </a:solidFill>
        <a:latin typeface="Arial"/>
        <a:ea typeface="+mn-ea"/>
        <a:cs typeface="+mn-cs"/>
      </a:defRPr>
    </a:lvl5pPr>
    <a:lvl6pPr marL="2286000" algn="l" defTabSz="914400" rtl="0" eaLnBrk="1" latinLnBrk="0" hangingPunct="1">
      <a:defRPr sz="3800" kern="1200">
        <a:solidFill>
          <a:schemeClr val="tx1"/>
        </a:solidFill>
        <a:latin typeface="Arial"/>
        <a:ea typeface="+mn-ea"/>
        <a:cs typeface="+mn-cs"/>
      </a:defRPr>
    </a:lvl6pPr>
    <a:lvl7pPr marL="2743200" algn="l" defTabSz="914400" rtl="0" eaLnBrk="1" latinLnBrk="0" hangingPunct="1">
      <a:defRPr sz="3800" kern="1200">
        <a:solidFill>
          <a:schemeClr val="tx1"/>
        </a:solidFill>
        <a:latin typeface="Arial"/>
        <a:ea typeface="+mn-ea"/>
        <a:cs typeface="+mn-cs"/>
      </a:defRPr>
    </a:lvl7pPr>
    <a:lvl8pPr marL="3200400" algn="l" defTabSz="914400" rtl="0" eaLnBrk="1" latinLnBrk="0" hangingPunct="1">
      <a:defRPr sz="3800" kern="1200">
        <a:solidFill>
          <a:schemeClr val="tx1"/>
        </a:solidFill>
        <a:latin typeface="Arial"/>
        <a:ea typeface="+mn-ea"/>
        <a:cs typeface="+mn-cs"/>
      </a:defRPr>
    </a:lvl8pPr>
    <a:lvl9pPr marL="3657600" algn="l" defTabSz="914400" rtl="0" eaLnBrk="1" latinLnBrk="0" hangingPunct="1">
      <a:defRPr sz="3800" kern="1200">
        <a:solidFill>
          <a:schemeClr val="tx1"/>
        </a:solidFill>
        <a:latin typeface="Arial"/>
        <a:ea typeface="+mn-ea"/>
        <a:cs typeface="+mn-cs"/>
      </a:defRPr>
    </a:lvl9pPr>
  </p:defaultTextStyle>
  <p:extLst>
    <p:ext uri="{521415D9-36F7-43E2-AB2F-B90AF26B5E84}">
      <p14:sectionLst xmlns:p14="http://schemas.microsoft.com/office/powerpoint/2010/main">
        <p14:section name="Untitled Section" id="{CCDB12CB-6E48-4943-9846-B4928DA02B78}">
          <p14:sldIdLst>
            <p14:sldId id="256"/>
          </p14:sldIdLst>
        </p14:section>
      </p14:sectionLst>
    </p:ext>
    <p:ext uri="{EFAFB233-063F-42B5-8137-9DF3F51BA10A}">
      <p15:sldGuideLst xmlns:p15="http://schemas.microsoft.com/office/powerpoint/2012/main">
        <p15:guide id="1" orient="horz" pos="10368">
          <p15:clr>
            <a:srgbClr val="A4A3A4"/>
          </p15:clr>
        </p15:guide>
        <p15:guide id="2" pos="13824">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97132"/>
    <a:srgbClr val="002060"/>
    <a:srgbClr val="543B85"/>
    <a:srgbClr val="E6F1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A1308C7-B55B-4759-B445-FFFF77DA0287}" v="49" dt="2024-07-26T20:46:47.29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758" autoAdjust="0"/>
    <p:restoredTop sz="94660"/>
  </p:normalViewPr>
  <p:slideViewPr>
    <p:cSldViewPr>
      <p:cViewPr>
        <p:scale>
          <a:sx n="23" d="100"/>
          <a:sy n="23" d="100"/>
        </p:scale>
        <p:origin x="2392" y="312"/>
      </p:cViewPr>
      <p:guideLst>
        <p:guide orient="horz" pos="10368"/>
        <p:guide pos="13824"/>
      </p:guideLst>
    </p:cSldViewPr>
  </p:slideViewPr>
  <p:notesTextViewPr>
    <p:cViewPr>
      <p:scale>
        <a:sx n="100" d="100"/>
        <a:sy n="100" d="100"/>
      </p:scale>
      <p:origin x="0" y="0"/>
    </p:cViewPr>
  </p:notesTextViewPr>
  <p:notesViewPr>
    <p:cSldViewPr>
      <p:cViewPr>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3.fntdata"/><Relationship Id="rId13"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font" Target="fonts/font2.fntdata"/><Relationship Id="rId12" Type="http://schemas.openxmlformats.org/officeDocument/2006/relationships/presProps" Target="presProps.xml"/><Relationship Id="rId2" Type="http://schemas.openxmlformats.org/officeDocument/2006/relationships/customXml" Target="../customXml/item2.xml"/><Relationship Id="rId16"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font" Target="fonts/font1.fntdata"/><Relationship Id="rId11" Type="http://schemas.openxmlformats.org/officeDocument/2006/relationships/tags" Target="tags/tag1.xml"/><Relationship Id="rId5" Type="http://schemas.openxmlformats.org/officeDocument/2006/relationships/slide" Target="slides/slide1.xml"/><Relationship Id="rId15" Type="http://schemas.openxmlformats.org/officeDocument/2006/relationships/tableStyles" Target="tableStyles.xml"/><Relationship Id="rId10" Type="http://schemas.openxmlformats.org/officeDocument/2006/relationships/font" Target="fonts/font5.fntdata"/><Relationship Id="rId4" Type="http://schemas.openxmlformats.org/officeDocument/2006/relationships/slideMaster" Target="slideMasters/slideMaster1.xml"/><Relationship Id="rId9" Type="http://schemas.openxmlformats.org/officeDocument/2006/relationships/font" Target="fonts/font4.fntdata"/><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92475" y="10226675"/>
            <a:ext cx="37306250" cy="7054850"/>
          </a:xfrm>
        </p:spPr>
        <p:txBody>
          <a:bodyPr/>
          <a:lstStyle>
            <a:defPPr>
              <a:defRPr kern="1200"/>
            </a:defPPr>
          </a:lstStyle>
          <a:p>
            <a:r>
              <a:rPr lang="en-US"/>
              <a:t>Click to edit Master title style</a:t>
            </a:r>
          </a:p>
        </p:txBody>
      </p:sp>
      <p:sp>
        <p:nvSpPr>
          <p:cNvPr id="3" name="Subtitle 2"/>
          <p:cNvSpPr>
            <a:spLocks noGrp="1"/>
          </p:cNvSpPr>
          <p:nvPr>
            <p:ph type="subTitle" idx="1"/>
          </p:nvPr>
        </p:nvSpPr>
        <p:spPr>
          <a:xfrm>
            <a:off x="6583363" y="18653125"/>
            <a:ext cx="30724475" cy="8413750"/>
          </a:xfrm>
        </p:spPr>
        <p:txBody>
          <a:bodyPr/>
          <a:lstStyle>
            <a:defPPr>
              <a:defRPr kern="1200"/>
            </a:defPPr>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p:txBody>
          <a:bodyPr/>
          <a:lstStyle>
            <a:defPPr>
              <a:defRPr kern="1200"/>
            </a:defPPr>
            <a:lvl1pPr>
              <a:defRPr/>
            </a:lvl1pPr>
          </a:lstStyle>
          <a:p>
            <a:pPr>
              <a:defRPr/>
            </a:pPr>
            <a:endParaRPr lang="en-US"/>
          </a:p>
        </p:txBody>
      </p:sp>
      <p:sp>
        <p:nvSpPr>
          <p:cNvPr id="5" name="Rectangle 5"/>
          <p:cNvSpPr>
            <a:spLocks noGrp="1" noChangeArrowheads="1"/>
          </p:cNvSpPr>
          <p:nvPr>
            <p:ph type="ftr" sz="quarter" idx="11"/>
          </p:nvPr>
        </p:nvSpPr>
        <p:spPr/>
        <p:txBody>
          <a:bodyPr/>
          <a:lstStyle>
            <a:defPPr>
              <a:defRPr kern="1200"/>
            </a:defPPr>
            <a:lvl1pPr>
              <a:defRPr/>
            </a:lvl1pPr>
          </a:lstStyle>
          <a:p>
            <a:pPr>
              <a:defRPr/>
            </a:pPr>
            <a:endParaRPr lang="en-US"/>
          </a:p>
        </p:txBody>
      </p:sp>
      <p:sp>
        <p:nvSpPr>
          <p:cNvPr id="6" name="Rectangle 6"/>
          <p:cNvSpPr>
            <a:spLocks noGrp="1" noChangeArrowheads="1"/>
          </p:cNvSpPr>
          <p:nvPr>
            <p:ph type="sldNum" sz="quarter" idx="12"/>
          </p:nvPr>
        </p:nvSpPr>
        <p:spPr/>
        <p:txBody>
          <a:bodyPr/>
          <a:lstStyle>
            <a:defPPr>
              <a:defRPr kern="1200"/>
            </a:defPPr>
            <a:lvl1pPr>
              <a:defRPr/>
            </a:lvl1pPr>
          </a:lstStyle>
          <a:p>
            <a:pPr>
              <a:defRPr/>
            </a:pPr>
            <a:fld id="{08DF5FCE-FDEA-4465-BCF6-C7F63911A9A6}" type="slidenum">
              <a:rPr lang="en-US"/>
              <a:pPr>
                <a:defRPr/>
              </a:pPr>
              <a:t>‹#›</a:t>
            </a:fld>
            <a:endParaRPr lang="en-US"/>
          </a:p>
        </p:txBody>
      </p:sp>
    </p:spTree>
    <p:extLst>
      <p:ext uri="{BB962C8B-B14F-4D97-AF65-F5344CB8AC3E}">
        <p14:creationId xmlns:p14="http://schemas.microsoft.com/office/powerpoint/2010/main" val="3416061706"/>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kern="1200"/>
            </a:defPPr>
          </a:lstStyle>
          <a:p>
            <a:r>
              <a:rPr lang="en-US"/>
              <a:t>Click to edit Master title style</a:t>
            </a:r>
          </a:p>
        </p:txBody>
      </p:sp>
      <p:sp>
        <p:nvSpPr>
          <p:cNvPr id="3" name="Vertical Text Placeholder 2"/>
          <p:cNvSpPr>
            <a:spLocks noGrp="1"/>
          </p:cNvSpPr>
          <p:nvPr>
            <p:ph type="body" orient="vert" idx="1"/>
          </p:nvPr>
        </p:nvSpPr>
        <p:spPr/>
        <p:txBody>
          <a:bodyPr vert="eaVert"/>
          <a:lstStyle>
            <a:defPPr>
              <a:defRPr kern="1200"/>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p:txBody>
          <a:bodyPr/>
          <a:lstStyle>
            <a:defPPr>
              <a:defRPr kern="1200"/>
            </a:defPPr>
            <a:lvl1pPr>
              <a:defRPr/>
            </a:lvl1pPr>
          </a:lstStyle>
          <a:p>
            <a:pPr>
              <a:defRPr/>
            </a:pPr>
            <a:endParaRPr lang="en-US"/>
          </a:p>
        </p:txBody>
      </p:sp>
      <p:sp>
        <p:nvSpPr>
          <p:cNvPr id="5" name="Rectangle 5"/>
          <p:cNvSpPr>
            <a:spLocks noGrp="1" noChangeArrowheads="1"/>
          </p:cNvSpPr>
          <p:nvPr>
            <p:ph type="ftr" sz="quarter" idx="11"/>
          </p:nvPr>
        </p:nvSpPr>
        <p:spPr/>
        <p:txBody>
          <a:bodyPr/>
          <a:lstStyle>
            <a:defPPr>
              <a:defRPr kern="1200"/>
            </a:defPPr>
            <a:lvl1pPr>
              <a:defRPr/>
            </a:lvl1pPr>
          </a:lstStyle>
          <a:p>
            <a:pPr>
              <a:defRPr/>
            </a:pPr>
            <a:endParaRPr lang="en-US"/>
          </a:p>
        </p:txBody>
      </p:sp>
      <p:sp>
        <p:nvSpPr>
          <p:cNvPr id="6" name="Rectangle 6"/>
          <p:cNvSpPr>
            <a:spLocks noGrp="1" noChangeArrowheads="1"/>
          </p:cNvSpPr>
          <p:nvPr>
            <p:ph type="sldNum" sz="quarter" idx="12"/>
          </p:nvPr>
        </p:nvSpPr>
        <p:spPr/>
        <p:txBody>
          <a:bodyPr/>
          <a:lstStyle>
            <a:defPPr>
              <a:defRPr kern="1200"/>
            </a:defPPr>
            <a:lvl1pPr>
              <a:defRPr/>
            </a:lvl1pPr>
          </a:lstStyle>
          <a:p>
            <a:pPr>
              <a:defRPr/>
            </a:pPr>
            <a:fld id="{AE3CA81D-4204-48B1-A4D7-36EFD127B2F8}" type="slidenum">
              <a:rPr lang="en-US"/>
              <a:pPr>
                <a:defRPr/>
              </a:pPr>
              <a:t>‹#›</a:t>
            </a:fld>
            <a:endParaRPr lang="en-US"/>
          </a:p>
        </p:txBody>
      </p:sp>
    </p:spTree>
    <p:extLst>
      <p:ext uri="{BB962C8B-B14F-4D97-AF65-F5344CB8AC3E}">
        <p14:creationId xmlns:p14="http://schemas.microsoft.com/office/powerpoint/2010/main" val="2801550941"/>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821438" y="1317625"/>
            <a:ext cx="9875837" cy="28089225"/>
          </a:xfrm>
        </p:spPr>
        <p:txBody>
          <a:bodyPr vert="eaVert"/>
          <a:lstStyle>
            <a:defPPr>
              <a:defRPr kern="1200"/>
            </a:defPPr>
          </a:lstStyle>
          <a:p>
            <a:r>
              <a:rPr lang="en-US"/>
              <a:t>Click to edit Master title style</a:t>
            </a:r>
          </a:p>
        </p:txBody>
      </p:sp>
      <p:sp>
        <p:nvSpPr>
          <p:cNvPr id="3" name="Vertical Text Placeholder 2"/>
          <p:cNvSpPr>
            <a:spLocks noGrp="1"/>
          </p:cNvSpPr>
          <p:nvPr>
            <p:ph type="body" orient="vert" idx="1"/>
          </p:nvPr>
        </p:nvSpPr>
        <p:spPr>
          <a:xfrm>
            <a:off x="2193925" y="1317625"/>
            <a:ext cx="29475112" cy="28089225"/>
          </a:xfrm>
        </p:spPr>
        <p:txBody>
          <a:bodyPr vert="eaVert"/>
          <a:lstStyle>
            <a:defPPr>
              <a:defRPr kern="1200"/>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p:txBody>
          <a:bodyPr/>
          <a:lstStyle>
            <a:defPPr>
              <a:defRPr kern="1200"/>
            </a:defPPr>
            <a:lvl1pPr>
              <a:defRPr/>
            </a:lvl1pPr>
          </a:lstStyle>
          <a:p>
            <a:pPr>
              <a:defRPr/>
            </a:pPr>
            <a:endParaRPr lang="en-US"/>
          </a:p>
        </p:txBody>
      </p:sp>
      <p:sp>
        <p:nvSpPr>
          <p:cNvPr id="5" name="Rectangle 5"/>
          <p:cNvSpPr>
            <a:spLocks noGrp="1" noChangeArrowheads="1"/>
          </p:cNvSpPr>
          <p:nvPr>
            <p:ph type="ftr" sz="quarter" idx="11"/>
          </p:nvPr>
        </p:nvSpPr>
        <p:spPr/>
        <p:txBody>
          <a:bodyPr/>
          <a:lstStyle>
            <a:defPPr>
              <a:defRPr kern="1200"/>
            </a:defPPr>
            <a:lvl1pPr>
              <a:defRPr/>
            </a:lvl1pPr>
          </a:lstStyle>
          <a:p>
            <a:pPr>
              <a:defRPr/>
            </a:pPr>
            <a:endParaRPr lang="en-US"/>
          </a:p>
        </p:txBody>
      </p:sp>
      <p:sp>
        <p:nvSpPr>
          <p:cNvPr id="6" name="Rectangle 6"/>
          <p:cNvSpPr>
            <a:spLocks noGrp="1" noChangeArrowheads="1"/>
          </p:cNvSpPr>
          <p:nvPr>
            <p:ph type="sldNum" sz="quarter" idx="12"/>
          </p:nvPr>
        </p:nvSpPr>
        <p:spPr/>
        <p:txBody>
          <a:bodyPr/>
          <a:lstStyle>
            <a:defPPr>
              <a:defRPr kern="1200"/>
            </a:defPPr>
            <a:lvl1pPr>
              <a:defRPr/>
            </a:lvl1pPr>
          </a:lstStyle>
          <a:p>
            <a:pPr>
              <a:defRPr/>
            </a:pPr>
            <a:fld id="{B1D08C6D-384C-4677-A8CE-0D580832C4AA}" type="slidenum">
              <a:rPr lang="en-US"/>
              <a:pPr>
                <a:defRPr/>
              </a:pPr>
              <a:t>‹#›</a:t>
            </a:fld>
            <a:endParaRPr lang="en-US"/>
          </a:p>
        </p:txBody>
      </p:sp>
    </p:spTree>
    <p:extLst>
      <p:ext uri="{BB962C8B-B14F-4D97-AF65-F5344CB8AC3E}">
        <p14:creationId xmlns:p14="http://schemas.microsoft.com/office/powerpoint/2010/main" val="2723049771"/>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193925" y="1317625"/>
            <a:ext cx="39503350" cy="5486400"/>
          </a:xfrm>
        </p:spPr>
        <p:txBody>
          <a:bodyPr/>
          <a:lstStyle>
            <a:defPPr>
              <a:defRPr kern="1200"/>
            </a:defPPr>
          </a:lstStyle>
          <a:p>
            <a:r>
              <a:rPr lang="en-US"/>
              <a:t>Click to edit Master title style</a:t>
            </a:r>
          </a:p>
        </p:txBody>
      </p:sp>
      <p:sp>
        <p:nvSpPr>
          <p:cNvPr id="3" name="Text Placeholder 2"/>
          <p:cNvSpPr>
            <a:spLocks noGrp="1"/>
          </p:cNvSpPr>
          <p:nvPr>
            <p:ph type="body" sz="half" idx="1"/>
          </p:nvPr>
        </p:nvSpPr>
        <p:spPr>
          <a:xfrm>
            <a:off x="2193925" y="7680325"/>
            <a:ext cx="19675475" cy="21726525"/>
          </a:xfrm>
        </p:spPr>
        <p:txBody>
          <a:bodyPr/>
          <a:lstStyle>
            <a:defPPr>
              <a:defRPr kern="1200"/>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22021800" y="7680325"/>
            <a:ext cx="19675475" cy="21726525"/>
          </a:xfrm>
        </p:spPr>
        <p:txBody>
          <a:bodyPr/>
          <a:lstStyle>
            <a:defPPr>
              <a:defRPr kern="1200"/>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p:txBody>
          <a:bodyPr/>
          <a:lstStyle>
            <a:defPPr>
              <a:defRPr kern="1200"/>
            </a:defPPr>
            <a:lvl1pPr>
              <a:defRPr/>
            </a:lvl1pPr>
          </a:lstStyle>
          <a:p>
            <a:pPr>
              <a:defRPr/>
            </a:pPr>
            <a:endParaRPr lang="en-US"/>
          </a:p>
        </p:txBody>
      </p:sp>
      <p:sp>
        <p:nvSpPr>
          <p:cNvPr id="6" name="Rectangle 5"/>
          <p:cNvSpPr>
            <a:spLocks noGrp="1" noChangeArrowheads="1"/>
          </p:cNvSpPr>
          <p:nvPr>
            <p:ph type="ftr" sz="quarter" idx="11"/>
          </p:nvPr>
        </p:nvSpPr>
        <p:spPr/>
        <p:txBody>
          <a:bodyPr/>
          <a:lstStyle>
            <a:defPPr>
              <a:defRPr kern="1200"/>
            </a:defPPr>
            <a:lvl1pPr>
              <a:defRPr/>
            </a:lvl1pPr>
          </a:lstStyle>
          <a:p>
            <a:pPr>
              <a:defRPr/>
            </a:pPr>
            <a:endParaRPr lang="en-US"/>
          </a:p>
        </p:txBody>
      </p:sp>
      <p:sp>
        <p:nvSpPr>
          <p:cNvPr id="7" name="Rectangle 6"/>
          <p:cNvSpPr>
            <a:spLocks noGrp="1" noChangeArrowheads="1"/>
          </p:cNvSpPr>
          <p:nvPr>
            <p:ph type="sldNum" sz="quarter" idx="12"/>
          </p:nvPr>
        </p:nvSpPr>
        <p:spPr/>
        <p:txBody>
          <a:bodyPr/>
          <a:lstStyle>
            <a:defPPr>
              <a:defRPr kern="1200"/>
            </a:defPPr>
            <a:lvl1pPr>
              <a:defRPr/>
            </a:lvl1pPr>
          </a:lstStyle>
          <a:p>
            <a:pPr>
              <a:defRPr/>
            </a:pPr>
            <a:fld id="{B947A3F5-B070-47AF-A223-F33332FE8B86}" type="slidenum">
              <a:rPr lang="en-US"/>
              <a:pPr>
                <a:defRPr/>
              </a:pPr>
              <a:t>‹#›</a:t>
            </a:fld>
            <a:endParaRPr lang="en-US"/>
          </a:p>
        </p:txBody>
      </p:sp>
    </p:spTree>
    <p:extLst>
      <p:ext uri="{BB962C8B-B14F-4D97-AF65-F5344CB8AC3E}">
        <p14:creationId xmlns:p14="http://schemas.microsoft.com/office/powerpoint/2010/main" val="1207619651"/>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kern="1200"/>
            </a:defPPr>
          </a:lstStyle>
          <a:p>
            <a:r>
              <a:rPr lang="en-US"/>
              <a:t>Click to edit Master title style</a:t>
            </a:r>
          </a:p>
        </p:txBody>
      </p:sp>
      <p:sp>
        <p:nvSpPr>
          <p:cNvPr id="3" name="Content Placeholder 2"/>
          <p:cNvSpPr>
            <a:spLocks noGrp="1"/>
          </p:cNvSpPr>
          <p:nvPr>
            <p:ph idx="1"/>
          </p:nvPr>
        </p:nvSpPr>
        <p:spPr/>
        <p:txBody>
          <a:bodyPr/>
          <a:lstStyle>
            <a:defPPr>
              <a:defRPr kern="1200"/>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p:txBody>
          <a:bodyPr/>
          <a:lstStyle>
            <a:defPPr>
              <a:defRPr kern="1200"/>
            </a:defPPr>
            <a:lvl1pPr>
              <a:defRPr/>
            </a:lvl1pPr>
          </a:lstStyle>
          <a:p>
            <a:pPr>
              <a:defRPr/>
            </a:pPr>
            <a:endParaRPr lang="en-US"/>
          </a:p>
        </p:txBody>
      </p:sp>
      <p:sp>
        <p:nvSpPr>
          <p:cNvPr id="5" name="Rectangle 5"/>
          <p:cNvSpPr>
            <a:spLocks noGrp="1" noChangeArrowheads="1"/>
          </p:cNvSpPr>
          <p:nvPr>
            <p:ph type="ftr" sz="quarter" idx="11"/>
          </p:nvPr>
        </p:nvSpPr>
        <p:spPr/>
        <p:txBody>
          <a:bodyPr/>
          <a:lstStyle>
            <a:defPPr>
              <a:defRPr kern="1200"/>
            </a:defPPr>
            <a:lvl1pPr>
              <a:defRPr/>
            </a:lvl1pPr>
          </a:lstStyle>
          <a:p>
            <a:pPr>
              <a:defRPr/>
            </a:pPr>
            <a:endParaRPr lang="en-US"/>
          </a:p>
        </p:txBody>
      </p:sp>
      <p:sp>
        <p:nvSpPr>
          <p:cNvPr id="6" name="Rectangle 6"/>
          <p:cNvSpPr>
            <a:spLocks noGrp="1" noChangeArrowheads="1"/>
          </p:cNvSpPr>
          <p:nvPr>
            <p:ph type="sldNum" sz="quarter" idx="12"/>
          </p:nvPr>
        </p:nvSpPr>
        <p:spPr/>
        <p:txBody>
          <a:bodyPr/>
          <a:lstStyle>
            <a:defPPr>
              <a:defRPr kern="1200"/>
            </a:defPPr>
            <a:lvl1pPr>
              <a:defRPr/>
            </a:lvl1pPr>
          </a:lstStyle>
          <a:p>
            <a:pPr>
              <a:defRPr/>
            </a:pPr>
            <a:fld id="{A43242BF-F4C0-49CF-80EA-38D6C064D587}" type="slidenum">
              <a:rPr lang="en-US"/>
              <a:pPr>
                <a:defRPr/>
              </a:pPr>
              <a:t>‹#›</a:t>
            </a:fld>
            <a:endParaRPr lang="en-US"/>
          </a:p>
        </p:txBody>
      </p:sp>
    </p:spTree>
    <p:extLst>
      <p:ext uri="{BB962C8B-B14F-4D97-AF65-F5344CB8AC3E}">
        <p14:creationId xmlns:p14="http://schemas.microsoft.com/office/powerpoint/2010/main" val="2056298433"/>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467100" y="21153438"/>
            <a:ext cx="37307838" cy="6537325"/>
          </a:xfrm>
        </p:spPr>
        <p:txBody>
          <a:bodyPr anchor="t"/>
          <a:lstStyle>
            <a:defPPr>
              <a:defRPr kern="1200"/>
            </a:defPPr>
            <a:lvl1pPr algn="l">
              <a:defRPr sz="4000" b="1" cap="all"/>
            </a:lvl1pPr>
          </a:lstStyle>
          <a:p>
            <a:r>
              <a:rPr lang="en-US"/>
              <a:t>Click to edit Master title style</a:t>
            </a:r>
          </a:p>
        </p:txBody>
      </p:sp>
      <p:sp>
        <p:nvSpPr>
          <p:cNvPr id="3" name="Text Placeholder 2"/>
          <p:cNvSpPr>
            <a:spLocks noGrp="1"/>
          </p:cNvSpPr>
          <p:nvPr>
            <p:ph type="body" idx="1"/>
          </p:nvPr>
        </p:nvSpPr>
        <p:spPr>
          <a:xfrm>
            <a:off x="3467100" y="13952538"/>
            <a:ext cx="37307838" cy="7200900"/>
          </a:xfrm>
        </p:spPr>
        <p:txBody>
          <a:bodyPr anchor="b"/>
          <a:lstStyle>
            <a:defPPr>
              <a:defRPr kern="1200"/>
            </a:defPPr>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p:txBody>
          <a:bodyPr/>
          <a:lstStyle>
            <a:defPPr>
              <a:defRPr kern="1200"/>
            </a:defPPr>
            <a:lvl1pPr>
              <a:defRPr/>
            </a:lvl1pPr>
          </a:lstStyle>
          <a:p>
            <a:pPr>
              <a:defRPr/>
            </a:pPr>
            <a:endParaRPr lang="en-US"/>
          </a:p>
        </p:txBody>
      </p:sp>
      <p:sp>
        <p:nvSpPr>
          <p:cNvPr id="5" name="Rectangle 5"/>
          <p:cNvSpPr>
            <a:spLocks noGrp="1" noChangeArrowheads="1"/>
          </p:cNvSpPr>
          <p:nvPr>
            <p:ph type="ftr" sz="quarter" idx="11"/>
          </p:nvPr>
        </p:nvSpPr>
        <p:spPr/>
        <p:txBody>
          <a:bodyPr/>
          <a:lstStyle>
            <a:defPPr>
              <a:defRPr kern="1200"/>
            </a:defPPr>
            <a:lvl1pPr>
              <a:defRPr/>
            </a:lvl1pPr>
          </a:lstStyle>
          <a:p>
            <a:pPr>
              <a:defRPr/>
            </a:pPr>
            <a:endParaRPr lang="en-US"/>
          </a:p>
        </p:txBody>
      </p:sp>
      <p:sp>
        <p:nvSpPr>
          <p:cNvPr id="6" name="Rectangle 6"/>
          <p:cNvSpPr>
            <a:spLocks noGrp="1" noChangeArrowheads="1"/>
          </p:cNvSpPr>
          <p:nvPr>
            <p:ph type="sldNum" sz="quarter" idx="12"/>
          </p:nvPr>
        </p:nvSpPr>
        <p:spPr/>
        <p:txBody>
          <a:bodyPr/>
          <a:lstStyle>
            <a:defPPr>
              <a:defRPr kern="1200"/>
            </a:defPPr>
            <a:lvl1pPr>
              <a:defRPr/>
            </a:lvl1pPr>
          </a:lstStyle>
          <a:p>
            <a:pPr>
              <a:defRPr/>
            </a:pPr>
            <a:fld id="{029423EF-61E0-492B-A58A-8462960B8BF6}" type="slidenum">
              <a:rPr lang="en-US"/>
              <a:pPr>
                <a:defRPr/>
              </a:pPr>
              <a:t>‹#›</a:t>
            </a:fld>
            <a:endParaRPr lang="en-US"/>
          </a:p>
        </p:txBody>
      </p:sp>
    </p:spTree>
    <p:extLst>
      <p:ext uri="{BB962C8B-B14F-4D97-AF65-F5344CB8AC3E}">
        <p14:creationId xmlns:p14="http://schemas.microsoft.com/office/powerpoint/2010/main" val="1252272079"/>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kern="1200"/>
            </a:defPPr>
          </a:lstStyle>
          <a:p>
            <a:r>
              <a:rPr lang="en-US"/>
              <a:t>Click to edit Master title style</a:t>
            </a:r>
          </a:p>
        </p:txBody>
      </p:sp>
      <p:sp>
        <p:nvSpPr>
          <p:cNvPr id="3" name="Content Placeholder 2"/>
          <p:cNvSpPr>
            <a:spLocks noGrp="1"/>
          </p:cNvSpPr>
          <p:nvPr>
            <p:ph sz="half" idx="1"/>
          </p:nvPr>
        </p:nvSpPr>
        <p:spPr>
          <a:xfrm>
            <a:off x="2193925" y="7680325"/>
            <a:ext cx="19675475" cy="21726525"/>
          </a:xfrm>
        </p:spPr>
        <p:txBody>
          <a:bodyPr/>
          <a:lstStyle>
            <a:defPPr>
              <a:defRPr kern="1200"/>
            </a:defPPr>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22021800" y="7680325"/>
            <a:ext cx="19675475" cy="21726525"/>
          </a:xfrm>
        </p:spPr>
        <p:txBody>
          <a:bodyPr/>
          <a:lstStyle>
            <a:defPPr>
              <a:defRPr kern="1200"/>
            </a:defPPr>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p:txBody>
          <a:bodyPr/>
          <a:lstStyle>
            <a:defPPr>
              <a:defRPr kern="1200"/>
            </a:defPPr>
            <a:lvl1pPr>
              <a:defRPr/>
            </a:lvl1pPr>
          </a:lstStyle>
          <a:p>
            <a:pPr>
              <a:defRPr/>
            </a:pPr>
            <a:endParaRPr lang="en-US"/>
          </a:p>
        </p:txBody>
      </p:sp>
      <p:sp>
        <p:nvSpPr>
          <p:cNvPr id="6" name="Rectangle 5"/>
          <p:cNvSpPr>
            <a:spLocks noGrp="1" noChangeArrowheads="1"/>
          </p:cNvSpPr>
          <p:nvPr>
            <p:ph type="ftr" sz="quarter" idx="11"/>
          </p:nvPr>
        </p:nvSpPr>
        <p:spPr/>
        <p:txBody>
          <a:bodyPr/>
          <a:lstStyle>
            <a:defPPr>
              <a:defRPr kern="1200"/>
            </a:defPPr>
            <a:lvl1pPr>
              <a:defRPr/>
            </a:lvl1pPr>
          </a:lstStyle>
          <a:p>
            <a:pPr>
              <a:defRPr/>
            </a:pPr>
            <a:endParaRPr lang="en-US"/>
          </a:p>
        </p:txBody>
      </p:sp>
      <p:sp>
        <p:nvSpPr>
          <p:cNvPr id="7" name="Rectangle 6"/>
          <p:cNvSpPr>
            <a:spLocks noGrp="1" noChangeArrowheads="1"/>
          </p:cNvSpPr>
          <p:nvPr>
            <p:ph type="sldNum" sz="quarter" idx="12"/>
          </p:nvPr>
        </p:nvSpPr>
        <p:spPr/>
        <p:txBody>
          <a:bodyPr/>
          <a:lstStyle>
            <a:defPPr>
              <a:defRPr kern="1200"/>
            </a:defPPr>
            <a:lvl1pPr>
              <a:defRPr/>
            </a:lvl1pPr>
          </a:lstStyle>
          <a:p>
            <a:pPr>
              <a:defRPr/>
            </a:pPr>
            <a:fld id="{80F45B66-FD4B-43D3-97DD-29BBADAFE8FC}" type="slidenum">
              <a:rPr lang="en-US"/>
              <a:pPr>
                <a:defRPr/>
              </a:pPr>
              <a:t>‹#›</a:t>
            </a:fld>
            <a:endParaRPr lang="en-US"/>
          </a:p>
        </p:txBody>
      </p:sp>
    </p:spTree>
    <p:extLst>
      <p:ext uri="{BB962C8B-B14F-4D97-AF65-F5344CB8AC3E}">
        <p14:creationId xmlns:p14="http://schemas.microsoft.com/office/powerpoint/2010/main" val="1239354412"/>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kern="1200"/>
            </a:defPPr>
            <a:lvl1pPr>
              <a:defRPr/>
            </a:lvl1pPr>
          </a:lstStyle>
          <a:p>
            <a:r>
              <a:rPr lang="en-US"/>
              <a:t>Click to edit Master title style</a:t>
            </a:r>
          </a:p>
        </p:txBody>
      </p:sp>
      <p:sp>
        <p:nvSpPr>
          <p:cNvPr id="3" name="Text Placeholder 2"/>
          <p:cNvSpPr>
            <a:spLocks noGrp="1"/>
          </p:cNvSpPr>
          <p:nvPr>
            <p:ph type="body" idx="1"/>
          </p:nvPr>
        </p:nvSpPr>
        <p:spPr>
          <a:xfrm>
            <a:off x="2193925" y="7369175"/>
            <a:ext cx="19392900" cy="3070225"/>
          </a:xfrm>
        </p:spPr>
        <p:txBody>
          <a:bodyPr anchor="b"/>
          <a:lstStyle>
            <a:defPPr>
              <a:defRPr kern="1200"/>
            </a:defPPr>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193925" y="10439400"/>
            <a:ext cx="19392900" cy="18965862"/>
          </a:xfrm>
        </p:spPr>
        <p:txBody>
          <a:bodyPr/>
          <a:lstStyle>
            <a:defPPr>
              <a:defRPr kern="1200"/>
            </a:defPPr>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22296438" y="7369175"/>
            <a:ext cx="19400838" cy="3070225"/>
          </a:xfrm>
        </p:spPr>
        <p:txBody>
          <a:bodyPr anchor="b"/>
          <a:lstStyle>
            <a:defPPr>
              <a:defRPr kern="1200"/>
            </a:defPPr>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22296438" y="10439400"/>
            <a:ext cx="19400838" cy="18965862"/>
          </a:xfrm>
        </p:spPr>
        <p:txBody>
          <a:bodyPr/>
          <a:lstStyle>
            <a:defPPr>
              <a:defRPr kern="1200"/>
            </a:defPPr>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p:txBody>
          <a:bodyPr/>
          <a:lstStyle>
            <a:defPPr>
              <a:defRPr kern="1200"/>
            </a:defPPr>
            <a:lvl1pPr>
              <a:defRPr/>
            </a:lvl1pPr>
          </a:lstStyle>
          <a:p>
            <a:pPr>
              <a:defRPr/>
            </a:pPr>
            <a:endParaRPr lang="en-US"/>
          </a:p>
        </p:txBody>
      </p:sp>
      <p:sp>
        <p:nvSpPr>
          <p:cNvPr id="8" name="Rectangle 5"/>
          <p:cNvSpPr>
            <a:spLocks noGrp="1" noChangeArrowheads="1"/>
          </p:cNvSpPr>
          <p:nvPr>
            <p:ph type="ftr" sz="quarter" idx="11"/>
          </p:nvPr>
        </p:nvSpPr>
        <p:spPr/>
        <p:txBody>
          <a:bodyPr/>
          <a:lstStyle>
            <a:defPPr>
              <a:defRPr kern="1200"/>
            </a:defPPr>
            <a:lvl1pPr>
              <a:defRPr/>
            </a:lvl1pPr>
          </a:lstStyle>
          <a:p>
            <a:pPr>
              <a:defRPr/>
            </a:pPr>
            <a:endParaRPr lang="en-US"/>
          </a:p>
        </p:txBody>
      </p:sp>
      <p:sp>
        <p:nvSpPr>
          <p:cNvPr id="9" name="Rectangle 6"/>
          <p:cNvSpPr>
            <a:spLocks noGrp="1" noChangeArrowheads="1"/>
          </p:cNvSpPr>
          <p:nvPr>
            <p:ph type="sldNum" sz="quarter" idx="12"/>
          </p:nvPr>
        </p:nvSpPr>
        <p:spPr/>
        <p:txBody>
          <a:bodyPr/>
          <a:lstStyle>
            <a:defPPr>
              <a:defRPr kern="1200"/>
            </a:defPPr>
            <a:lvl1pPr>
              <a:defRPr/>
            </a:lvl1pPr>
          </a:lstStyle>
          <a:p>
            <a:pPr>
              <a:defRPr/>
            </a:pPr>
            <a:fld id="{134DC469-4A79-40F8-9FD1-29BC04AA7011}" type="slidenum">
              <a:rPr lang="en-US"/>
              <a:pPr>
                <a:defRPr/>
              </a:pPr>
              <a:t>‹#›</a:t>
            </a:fld>
            <a:endParaRPr lang="en-US"/>
          </a:p>
        </p:txBody>
      </p:sp>
    </p:spTree>
    <p:extLst>
      <p:ext uri="{BB962C8B-B14F-4D97-AF65-F5344CB8AC3E}">
        <p14:creationId xmlns:p14="http://schemas.microsoft.com/office/powerpoint/2010/main" val="663368222"/>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kern="1200"/>
            </a:defPPr>
          </a:lstStyle>
          <a:p>
            <a:r>
              <a:rPr lang="en-US"/>
              <a:t>Click to edit Master title style</a:t>
            </a:r>
          </a:p>
        </p:txBody>
      </p:sp>
      <p:sp>
        <p:nvSpPr>
          <p:cNvPr id="3" name="Rectangle 4"/>
          <p:cNvSpPr>
            <a:spLocks noGrp="1" noChangeArrowheads="1"/>
          </p:cNvSpPr>
          <p:nvPr>
            <p:ph type="dt" sz="half" idx="10"/>
          </p:nvPr>
        </p:nvSpPr>
        <p:spPr/>
        <p:txBody>
          <a:bodyPr/>
          <a:lstStyle>
            <a:defPPr>
              <a:defRPr kern="1200"/>
            </a:defPPr>
            <a:lvl1pPr>
              <a:defRPr/>
            </a:lvl1pPr>
          </a:lstStyle>
          <a:p>
            <a:pPr>
              <a:defRPr/>
            </a:pPr>
            <a:endParaRPr lang="en-US"/>
          </a:p>
        </p:txBody>
      </p:sp>
      <p:sp>
        <p:nvSpPr>
          <p:cNvPr id="4" name="Rectangle 5"/>
          <p:cNvSpPr>
            <a:spLocks noGrp="1" noChangeArrowheads="1"/>
          </p:cNvSpPr>
          <p:nvPr>
            <p:ph type="ftr" sz="quarter" idx="11"/>
          </p:nvPr>
        </p:nvSpPr>
        <p:spPr/>
        <p:txBody>
          <a:bodyPr/>
          <a:lstStyle>
            <a:defPPr>
              <a:defRPr kern="1200"/>
            </a:defPPr>
            <a:lvl1pPr>
              <a:defRPr/>
            </a:lvl1pPr>
          </a:lstStyle>
          <a:p>
            <a:pPr>
              <a:defRPr/>
            </a:pPr>
            <a:endParaRPr lang="en-US"/>
          </a:p>
        </p:txBody>
      </p:sp>
      <p:sp>
        <p:nvSpPr>
          <p:cNvPr id="5" name="Rectangle 6"/>
          <p:cNvSpPr>
            <a:spLocks noGrp="1" noChangeArrowheads="1"/>
          </p:cNvSpPr>
          <p:nvPr>
            <p:ph type="sldNum" sz="quarter" idx="12"/>
          </p:nvPr>
        </p:nvSpPr>
        <p:spPr/>
        <p:txBody>
          <a:bodyPr/>
          <a:lstStyle>
            <a:defPPr>
              <a:defRPr kern="1200"/>
            </a:defPPr>
            <a:lvl1pPr>
              <a:defRPr/>
            </a:lvl1pPr>
          </a:lstStyle>
          <a:p>
            <a:pPr>
              <a:defRPr/>
            </a:pPr>
            <a:fld id="{E77ED9D9-385C-4EF3-825C-DD7EC451E098}" type="slidenum">
              <a:rPr lang="en-US"/>
              <a:pPr>
                <a:defRPr/>
              </a:pPr>
              <a:t>‹#›</a:t>
            </a:fld>
            <a:endParaRPr lang="en-US"/>
          </a:p>
        </p:txBody>
      </p:sp>
    </p:spTree>
    <p:extLst>
      <p:ext uri="{BB962C8B-B14F-4D97-AF65-F5344CB8AC3E}">
        <p14:creationId xmlns:p14="http://schemas.microsoft.com/office/powerpoint/2010/main" val="1468404928"/>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defPPr>
              <a:defRPr kern="1200"/>
            </a:defPPr>
            <a:lvl1pPr>
              <a:defRPr/>
            </a:lvl1pPr>
          </a:lstStyle>
          <a:p>
            <a:pPr>
              <a:defRPr/>
            </a:pPr>
            <a:endParaRPr lang="en-US"/>
          </a:p>
        </p:txBody>
      </p:sp>
      <p:sp>
        <p:nvSpPr>
          <p:cNvPr id="3" name="Rectangle 5"/>
          <p:cNvSpPr>
            <a:spLocks noGrp="1" noChangeArrowheads="1"/>
          </p:cNvSpPr>
          <p:nvPr>
            <p:ph type="ftr" sz="quarter" idx="11"/>
          </p:nvPr>
        </p:nvSpPr>
        <p:spPr/>
        <p:txBody>
          <a:bodyPr/>
          <a:lstStyle>
            <a:defPPr>
              <a:defRPr kern="1200"/>
            </a:defPPr>
            <a:lvl1pPr>
              <a:defRPr/>
            </a:lvl1pPr>
          </a:lstStyle>
          <a:p>
            <a:pPr>
              <a:defRPr/>
            </a:pPr>
            <a:endParaRPr lang="en-US"/>
          </a:p>
        </p:txBody>
      </p:sp>
      <p:sp>
        <p:nvSpPr>
          <p:cNvPr id="4" name="Rectangle 6"/>
          <p:cNvSpPr>
            <a:spLocks noGrp="1" noChangeArrowheads="1"/>
          </p:cNvSpPr>
          <p:nvPr>
            <p:ph type="sldNum" sz="quarter" idx="12"/>
          </p:nvPr>
        </p:nvSpPr>
        <p:spPr/>
        <p:txBody>
          <a:bodyPr/>
          <a:lstStyle>
            <a:defPPr>
              <a:defRPr kern="1200"/>
            </a:defPPr>
            <a:lvl1pPr>
              <a:defRPr/>
            </a:lvl1pPr>
          </a:lstStyle>
          <a:p>
            <a:pPr>
              <a:defRPr/>
            </a:pPr>
            <a:fld id="{6D843B82-F4E2-4569-B1E8-B9E053E8F458}" type="slidenum">
              <a:rPr lang="en-US"/>
              <a:pPr>
                <a:defRPr/>
              </a:pPr>
              <a:t>‹#›</a:t>
            </a:fld>
            <a:endParaRPr lang="en-US"/>
          </a:p>
        </p:txBody>
      </p:sp>
    </p:spTree>
    <p:extLst>
      <p:ext uri="{BB962C8B-B14F-4D97-AF65-F5344CB8AC3E}">
        <p14:creationId xmlns:p14="http://schemas.microsoft.com/office/powerpoint/2010/main" val="3576652082"/>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93925" y="1311275"/>
            <a:ext cx="14439900" cy="5576888"/>
          </a:xfrm>
        </p:spPr>
        <p:txBody>
          <a:bodyPr anchor="b"/>
          <a:lstStyle>
            <a:defPPr>
              <a:defRPr kern="1200"/>
            </a:defPPr>
            <a:lvl1pPr algn="l">
              <a:defRPr sz="2000" b="1"/>
            </a:lvl1pPr>
          </a:lstStyle>
          <a:p>
            <a:r>
              <a:rPr lang="en-US"/>
              <a:t>Click to edit Master title style</a:t>
            </a:r>
          </a:p>
        </p:txBody>
      </p:sp>
      <p:sp>
        <p:nvSpPr>
          <p:cNvPr id="3" name="Content Placeholder 2"/>
          <p:cNvSpPr>
            <a:spLocks noGrp="1"/>
          </p:cNvSpPr>
          <p:nvPr>
            <p:ph idx="1"/>
          </p:nvPr>
        </p:nvSpPr>
        <p:spPr>
          <a:xfrm>
            <a:off x="17160875" y="1311275"/>
            <a:ext cx="24536400" cy="28093988"/>
          </a:xfrm>
        </p:spPr>
        <p:txBody>
          <a:bodyPr/>
          <a:lstStyle>
            <a:defPPr>
              <a:defRPr kern="1200"/>
            </a:defPPr>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2193925" y="6888163"/>
            <a:ext cx="14439900" cy="22517100"/>
          </a:xfrm>
        </p:spPr>
        <p:txBody>
          <a:bodyPr/>
          <a:lstStyle>
            <a:defPPr>
              <a:defRPr kern="1200"/>
            </a:defPPr>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p:txBody>
          <a:bodyPr/>
          <a:lstStyle>
            <a:defPPr>
              <a:defRPr kern="1200"/>
            </a:defPPr>
            <a:lvl1pPr>
              <a:defRPr/>
            </a:lvl1pPr>
          </a:lstStyle>
          <a:p>
            <a:pPr>
              <a:defRPr/>
            </a:pPr>
            <a:endParaRPr lang="en-US"/>
          </a:p>
        </p:txBody>
      </p:sp>
      <p:sp>
        <p:nvSpPr>
          <p:cNvPr id="6" name="Rectangle 5"/>
          <p:cNvSpPr>
            <a:spLocks noGrp="1" noChangeArrowheads="1"/>
          </p:cNvSpPr>
          <p:nvPr>
            <p:ph type="ftr" sz="quarter" idx="11"/>
          </p:nvPr>
        </p:nvSpPr>
        <p:spPr/>
        <p:txBody>
          <a:bodyPr/>
          <a:lstStyle>
            <a:defPPr>
              <a:defRPr kern="1200"/>
            </a:defPPr>
            <a:lvl1pPr>
              <a:defRPr/>
            </a:lvl1pPr>
          </a:lstStyle>
          <a:p>
            <a:pPr>
              <a:defRPr/>
            </a:pPr>
            <a:endParaRPr lang="en-US"/>
          </a:p>
        </p:txBody>
      </p:sp>
      <p:sp>
        <p:nvSpPr>
          <p:cNvPr id="7" name="Rectangle 6"/>
          <p:cNvSpPr>
            <a:spLocks noGrp="1" noChangeArrowheads="1"/>
          </p:cNvSpPr>
          <p:nvPr>
            <p:ph type="sldNum" sz="quarter" idx="12"/>
          </p:nvPr>
        </p:nvSpPr>
        <p:spPr/>
        <p:txBody>
          <a:bodyPr/>
          <a:lstStyle>
            <a:defPPr>
              <a:defRPr kern="1200"/>
            </a:defPPr>
            <a:lvl1pPr>
              <a:defRPr/>
            </a:lvl1pPr>
          </a:lstStyle>
          <a:p>
            <a:pPr>
              <a:defRPr/>
            </a:pPr>
            <a:fld id="{63D2E94D-57D8-45DE-BBE8-59CBB7A5E382}" type="slidenum">
              <a:rPr lang="en-US"/>
              <a:pPr>
                <a:defRPr/>
              </a:pPr>
              <a:t>‹#›</a:t>
            </a:fld>
            <a:endParaRPr lang="en-US"/>
          </a:p>
        </p:txBody>
      </p:sp>
    </p:spTree>
    <p:extLst>
      <p:ext uri="{BB962C8B-B14F-4D97-AF65-F5344CB8AC3E}">
        <p14:creationId xmlns:p14="http://schemas.microsoft.com/office/powerpoint/2010/main" val="1151465927"/>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02663" y="23042562"/>
            <a:ext cx="26335038" cy="2720975"/>
          </a:xfrm>
        </p:spPr>
        <p:txBody>
          <a:bodyPr anchor="b"/>
          <a:lstStyle>
            <a:defPPr>
              <a:defRPr kern="1200"/>
            </a:defPPr>
            <a:lvl1pPr algn="l">
              <a:defRPr sz="2000" b="1"/>
            </a:lvl1pPr>
          </a:lstStyle>
          <a:p>
            <a:r>
              <a:rPr lang="en-US"/>
              <a:t>Click to edit Master title style</a:t>
            </a:r>
          </a:p>
        </p:txBody>
      </p:sp>
      <p:sp>
        <p:nvSpPr>
          <p:cNvPr id="3" name="Picture Placeholder 2"/>
          <p:cNvSpPr>
            <a:spLocks noGrp="1"/>
          </p:cNvSpPr>
          <p:nvPr>
            <p:ph type="pic" idx="1"/>
          </p:nvPr>
        </p:nvSpPr>
        <p:spPr>
          <a:xfrm>
            <a:off x="8602663" y="2941638"/>
            <a:ext cx="26335038" cy="19750088"/>
          </a:xfrm>
        </p:spPr>
        <p:txBody>
          <a:bodyPr/>
          <a:lstStyle>
            <a:defPPr>
              <a:defRPr kern="1200"/>
            </a:defPPr>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8602663" y="25763538"/>
            <a:ext cx="26335038" cy="3862387"/>
          </a:xfrm>
        </p:spPr>
        <p:txBody>
          <a:bodyPr/>
          <a:lstStyle>
            <a:defPPr>
              <a:defRPr kern="1200"/>
            </a:defPPr>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p:txBody>
          <a:bodyPr/>
          <a:lstStyle>
            <a:defPPr>
              <a:defRPr kern="1200"/>
            </a:defPPr>
            <a:lvl1pPr>
              <a:defRPr/>
            </a:lvl1pPr>
          </a:lstStyle>
          <a:p>
            <a:pPr>
              <a:defRPr/>
            </a:pPr>
            <a:endParaRPr lang="en-US"/>
          </a:p>
        </p:txBody>
      </p:sp>
      <p:sp>
        <p:nvSpPr>
          <p:cNvPr id="6" name="Rectangle 5"/>
          <p:cNvSpPr>
            <a:spLocks noGrp="1" noChangeArrowheads="1"/>
          </p:cNvSpPr>
          <p:nvPr>
            <p:ph type="ftr" sz="quarter" idx="11"/>
          </p:nvPr>
        </p:nvSpPr>
        <p:spPr/>
        <p:txBody>
          <a:bodyPr/>
          <a:lstStyle>
            <a:defPPr>
              <a:defRPr kern="1200"/>
            </a:defPPr>
            <a:lvl1pPr>
              <a:defRPr/>
            </a:lvl1pPr>
          </a:lstStyle>
          <a:p>
            <a:pPr>
              <a:defRPr/>
            </a:pPr>
            <a:endParaRPr lang="en-US"/>
          </a:p>
        </p:txBody>
      </p:sp>
      <p:sp>
        <p:nvSpPr>
          <p:cNvPr id="7" name="Rectangle 6"/>
          <p:cNvSpPr>
            <a:spLocks noGrp="1" noChangeArrowheads="1"/>
          </p:cNvSpPr>
          <p:nvPr>
            <p:ph type="sldNum" sz="quarter" idx="12"/>
          </p:nvPr>
        </p:nvSpPr>
        <p:spPr/>
        <p:txBody>
          <a:bodyPr/>
          <a:lstStyle>
            <a:defPPr>
              <a:defRPr kern="1200"/>
            </a:defPPr>
            <a:lvl1pPr>
              <a:defRPr/>
            </a:lvl1pPr>
          </a:lstStyle>
          <a:p>
            <a:pPr>
              <a:defRPr/>
            </a:pPr>
            <a:fld id="{01FD068A-1390-4726-BE45-AB18C473BC6F}" type="slidenum">
              <a:rPr lang="en-US"/>
              <a:pPr>
                <a:defRPr/>
              </a:pPr>
              <a:t>‹#›</a:t>
            </a:fld>
            <a:endParaRPr lang="en-US"/>
          </a:p>
        </p:txBody>
      </p:sp>
    </p:spTree>
    <p:extLst>
      <p:ext uri="{BB962C8B-B14F-4D97-AF65-F5344CB8AC3E}">
        <p14:creationId xmlns:p14="http://schemas.microsoft.com/office/powerpoint/2010/main" val="3558488954"/>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2193925" y="1317625"/>
            <a:ext cx="39503350" cy="548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70254" tIns="235127" rIns="470254" bIns="235127" anchor="ctr" anchorCtr="0" compatLnSpc="1">
            <a:prstTxWarp prst="textNoShape">
              <a:avLst/>
            </a:prstTxWarp>
          </a:bodyPr>
          <a:lstStyle>
            <a:defPPr>
              <a:defRPr kern="1200"/>
            </a:defPPr>
          </a:lstStyle>
          <a:p>
            <a:pPr lvl="0"/>
            <a:r>
              <a:rPr lang="en-US"/>
              <a:t>Click to edit Master title style</a:t>
            </a:r>
          </a:p>
        </p:txBody>
      </p:sp>
      <p:sp>
        <p:nvSpPr>
          <p:cNvPr id="1027" name="Rectangle 3"/>
          <p:cNvSpPr>
            <a:spLocks noGrp="1" noChangeArrowheads="1"/>
          </p:cNvSpPr>
          <p:nvPr>
            <p:ph type="body" idx="1"/>
          </p:nvPr>
        </p:nvSpPr>
        <p:spPr bwMode="auto">
          <a:xfrm>
            <a:off x="2193925" y="7680325"/>
            <a:ext cx="39503350" cy="2172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70254" tIns="235127" rIns="470254" bIns="235127" anchor="t" anchorCtr="0" compatLnSpc="1">
            <a:prstTxWarp prst="textNoShape">
              <a:avLst/>
            </a:prstTxWarp>
          </a:bodyPr>
          <a:lstStyle>
            <a:defPPr>
              <a:defRPr kern="1200"/>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2193925" y="29978350"/>
            <a:ext cx="10242550" cy="2286000"/>
          </a:xfrm>
          <a:prstGeom prst="rect">
            <a:avLst/>
          </a:prstGeom>
          <a:noFill/>
          <a:ln>
            <a:noFill/>
          </a:ln>
        </p:spPr>
        <p:txBody>
          <a:bodyPr vert="horz" wrap="square" lIns="470254" tIns="235127" rIns="470254" bIns="235127" anchor="t" anchorCtr="0" compatLnSpc="1">
            <a:prstTxWarp prst="textNoShape">
              <a:avLst/>
            </a:prstTxWarp>
          </a:bodyPr>
          <a:lstStyle>
            <a:defPPr>
              <a:defRPr kern="1200"/>
            </a:defPPr>
            <a:lvl1pPr>
              <a:defRPr sz="7100" smtClean="0">
                <a:latin typeface="Arial" pitchFamily="34" charset="0"/>
              </a:defRPr>
            </a:lvl1pPr>
          </a:lstStyle>
          <a:p>
            <a:pPr>
              <a:defRPr/>
            </a:pPr>
            <a:endParaRPr lang="en-US"/>
          </a:p>
        </p:txBody>
      </p:sp>
      <p:sp>
        <p:nvSpPr>
          <p:cNvPr id="1029" name="Rectangle 5"/>
          <p:cNvSpPr>
            <a:spLocks noGrp="1" noChangeArrowheads="1"/>
          </p:cNvSpPr>
          <p:nvPr>
            <p:ph type="ftr" sz="quarter" idx="3"/>
          </p:nvPr>
        </p:nvSpPr>
        <p:spPr bwMode="auto">
          <a:xfrm>
            <a:off x="14995525" y="29978350"/>
            <a:ext cx="13900150" cy="2286000"/>
          </a:xfrm>
          <a:prstGeom prst="rect">
            <a:avLst/>
          </a:prstGeom>
          <a:noFill/>
          <a:ln>
            <a:noFill/>
          </a:ln>
        </p:spPr>
        <p:txBody>
          <a:bodyPr vert="horz" wrap="square" lIns="470254" tIns="235127" rIns="470254" bIns="235127" anchor="t" anchorCtr="0" compatLnSpc="1">
            <a:prstTxWarp prst="textNoShape">
              <a:avLst/>
            </a:prstTxWarp>
          </a:bodyPr>
          <a:lstStyle>
            <a:defPPr>
              <a:defRPr kern="1200"/>
            </a:defPPr>
            <a:lvl1pPr algn="ctr">
              <a:defRPr sz="7100" smtClean="0">
                <a:latin typeface="Arial" pitchFamily="34" charset="0"/>
              </a:defRPr>
            </a:lvl1pPr>
          </a:lstStyle>
          <a:p>
            <a:pPr>
              <a:defRPr/>
            </a:pPr>
            <a:endParaRPr lang="en-US"/>
          </a:p>
        </p:txBody>
      </p:sp>
      <p:sp>
        <p:nvSpPr>
          <p:cNvPr id="1030" name="Rectangle 6"/>
          <p:cNvSpPr>
            <a:spLocks noGrp="1" noChangeArrowheads="1"/>
          </p:cNvSpPr>
          <p:nvPr>
            <p:ph type="sldNum" sz="quarter" idx="4"/>
          </p:nvPr>
        </p:nvSpPr>
        <p:spPr bwMode="auto">
          <a:xfrm>
            <a:off x="31454725" y="29978350"/>
            <a:ext cx="10242550" cy="2286000"/>
          </a:xfrm>
          <a:prstGeom prst="rect">
            <a:avLst/>
          </a:prstGeom>
          <a:noFill/>
          <a:ln>
            <a:noFill/>
          </a:ln>
        </p:spPr>
        <p:txBody>
          <a:bodyPr vert="horz" wrap="square" lIns="470254" tIns="235127" rIns="470254" bIns="235127" anchor="t" anchorCtr="0" compatLnSpc="1">
            <a:prstTxWarp prst="textNoShape">
              <a:avLst/>
            </a:prstTxWarp>
          </a:bodyPr>
          <a:lstStyle>
            <a:defPPr>
              <a:defRPr kern="1200"/>
            </a:defPPr>
            <a:lvl1pPr algn="r">
              <a:defRPr sz="7100" smtClean="0">
                <a:latin typeface="Arial" pitchFamily="34" charset="0"/>
              </a:defRPr>
            </a:lvl1pPr>
          </a:lstStyle>
          <a:p>
            <a:pPr>
              <a:defRPr/>
            </a:pPr>
            <a:fld id="{D74CA0E6-19C8-4E24-ACA2-24DF946E6C7E}" type="slidenum">
              <a:rPr lang="en-US"/>
              <a:pPr>
                <a:defRPr/>
              </a:pPr>
              <a:t>‹#›</a:t>
            </a:fld>
            <a:endParaRPr lang="en-US"/>
          </a:p>
        </p:txBody>
      </p:sp>
      <p:pic>
        <p:nvPicPr>
          <p:cNvPr id="1031" name="New picture"/>
          <p:cNvPicPr/>
          <p:nvPr/>
        </p:nvPicPr>
        <p:blipFill>
          <a:blip r:embed="rId14"/>
          <a:stretch>
            <a:fillRect/>
          </a:stretch>
        </p:blipFill>
        <p:spPr>
          <a:xfrm rot="16200000">
            <a:off x="-11074400" y="16459200"/>
            <a:ext cx="14274800" cy="3937000"/>
          </a:xfrm>
          <a:prstGeom prst="rect">
            <a:avLst/>
          </a:prstGeom>
        </p:spPr>
      </p:pic>
      <p:pic>
        <p:nvPicPr>
          <p:cNvPr id="1032" name="New picture"/>
          <p:cNvPicPr/>
          <p:nvPr/>
        </p:nvPicPr>
        <p:blipFill>
          <a:blip r:embed="rId14"/>
          <a:stretch>
            <a:fillRect/>
          </a:stretch>
        </p:blipFill>
        <p:spPr>
          <a:xfrm rot="5400000">
            <a:off x="40690800" y="16459200"/>
            <a:ext cx="14274800" cy="3937000"/>
          </a:xfrm>
          <a:prstGeom prst="rect">
            <a:avLst/>
          </a:prstGeom>
        </p:spPr>
      </p:pic>
      <p:pic>
        <p:nvPicPr>
          <p:cNvPr id="1033" name="New picture"/>
          <p:cNvPicPr/>
          <p:nvPr/>
        </p:nvPicPr>
        <p:blipFill>
          <a:blip r:embed="rId15"/>
          <a:stretch>
            <a:fillRect/>
          </a:stretch>
        </p:blipFill>
        <p:spPr>
          <a:xfrm>
            <a:off x="6946900" y="33426400"/>
            <a:ext cx="29997400" cy="1447800"/>
          </a:xfrm>
          <a:prstGeom prst="rect">
            <a:avLst/>
          </a:prstGeom>
        </p:spPr>
      </p:pic>
      <p:sp>
        <p:nvSpPr>
          <p:cNvPr id="1034" name="New shape"/>
          <p:cNvSpPr/>
          <p:nvPr/>
        </p:nvSpPr>
        <p:spPr>
          <a:xfrm>
            <a:off x="6946900" y="33997900"/>
            <a:ext cx="21945600" cy="127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sz="4560">
                <a:solidFill>
                  <a:srgbClr val="808080"/>
                </a:solidFill>
              </a:rPr>
              <a:t>Template ID: intellectualsage  Size: 48x36</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p:txStyles>
    <p:titleStyle>
      <a:defPPr>
        <a:defRPr kern="1200"/>
      </a:defPPr>
      <a:lvl1pPr algn="ctr" defTabSz="4703763" rtl="0" eaLnBrk="0" fontAlgn="base" hangingPunct="0">
        <a:spcBef>
          <a:spcPct val="0"/>
        </a:spcBef>
        <a:spcAft>
          <a:spcPct val="0"/>
        </a:spcAft>
        <a:defRPr sz="22700">
          <a:solidFill>
            <a:schemeClr val="tx2"/>
          </a:solidFill>
          <a:latin typeface="+mj-lt"/>
          <a:ea typeface="+mj-ea"/>
          <a:cs typeface="+mj-cs"/>
        </a:defRPr>
      </a:lvl1pPr>
      <a:lvl2pPr algn="ctr" defTabSz="4703763" rtl="0" eaLnBrk="0" fontAlgn="base" hangingPunct="0">
        <a:spcBef>
          <a:spcPct val="0"/>
        </a:spcBef>
        <a:spcAft>
          <a:spcPct val="0"/>
        </a:spcAft>
        <a:defRPr sz="22700">
          <a:solidFill>
            <a:schemeClr val="tx2"/>
          </a:solidFill>
          <a:latin typeface="Arial"/>
        </a:defRPr>
      </a:lvl2pPr>
      <a:lvl3pPr algn="ctr" defTabSz="4703763" rtl="0" eaLnBrk="0" fontAlgn="base" hangingPunct="0">
        <a:spcBef>
          <a:spcPct val="0"/>
        </a:spcBef>
        <a:spcAft>
          <a:spcPct val="0"/>
        </a:spcAft>
        <a:defRPr sz="22700">
          <a:solidFill>
            <a:schemeClr val="tx2"/>
          </a:solidFill>
          <a:latin typeface="Arial"/>
        </a:defRPr>
      </a:lvl3pPr>
      <a:lvl4pPr algn="ctr" defTabSz="4703763" rtl="0" eaLnBrk="0" fontAlgn="base" hangingPunct="0">
        <a:spcBef>
          <a:spcPct val="0"/>
        </a:spcBef>
        <a:spcAft>
          <a:spcPct val="0"/>
        </a:spcAft>
        <a:defRPr sz="22700">
          <a:solidFill>
            <a:schemeClr val="tx2"/>
          </a:solidFill>
          <a:latin typeface="Arial"/>
        </a:defRPr>
      </a:lvl4pPr>
      <a:lvl5pPr algn="ctr" defTabSz="4703763" rtl="0" eaLnBrk="0" fontAlgn="base" hangingPunct="0">
        <a:spcBef>
          <a:spcPct val="0"/>
        </a:spcBef>
        <a:spcAft>
          <a:spcPct val="0"/>
        </a:spcAft>
        <a:defRPr sz="22700">
          <a:solidFill>
            <a:schemeClr val="tx2"/>
          </a:solidFill>
          <a:latin typeface="Arial"/>
        </a:defRPr>
      </a:lvl5pPr>
      <a:lvl6pPr marL="457200" algn="ctr" defTabSz="4703763" rtl="0" fontAlgn="base">
        <a:spcBef>
          <a:spcPct val="0"/>
        </a:spcBef>
        <a:spcAft>
          <a:spcPct val="0"/>
        </a:spcAft>
        <a:defRPr sz="22700">
          <a:solidFill>
            <a:schemeClr val="tx2"/>
          </a:solidFill>
          <a:latin typeface="Arial"/>
        </a:defRPr>
      </a:lvl6pPr>
      <a:lvl7pPr marL="914400" algn="ctr" defTabSz="4703763" rtl="0" fontAlgn="base">
        <a:spcBef>
          <a:spcPct val="0"/>
        </a:spcBef>
        <a:spcAft>
          <a:spcPct val="0"/>
        </a:spcAft>
        <a:defRPr sz="22700">
          <a:solidFill>
            <a:schemeClr val="tx2"/>
          </a:solidFill>
          <a:latin typeface="Arial"/>
        </a:defRPr>
      </a:lvl7pPr>
      <a:lvl8pPr marL="1371600" algn="ctr" defTabSz="4703763" rtl="0" fontAlgn="base">
        <a:spcBef>
          <a:spcPct val="0"/>
        </a:spcBef>
        <a:spcAft>
          <a:spcPct val="0"/>
        </a:spcAft>
        <a:defRPr sz="22700">
          <a:solidFill>
            <a:schemeClr val="tx2"/>
          </a:solidFill>
          <a:latin typeface="Arial"/>
        </a:defRPr>
      </a:lvl8pPr>
      <a:lvl9pPr marL="1828800" algn="ctr" defTabSz="4703763" rtl="0" fontAlgn="base">
        <a:spcBef>
          <a:spcPct val="0"/>
        </a:spcBef>
        <a:spcAft>
          <a:spcPct val="0"/>
        </a:spcAft>
        <a:defRPr sz="22700">
          <a:solidFill>
            <a:schemeClr val="tx2"/>
          </a:solidFill>
          <a:latin typeface="Arial"/>
        </a:defRPr>
      </a:lvl9pPr>
    </p:titleStyle>
    <p:bodyStyle>
      <a:defPPr>
        <a:defRPr kern="1200"/>
      </a:defPPr>
      <a:lvl1pPr marL="1762125" indent="-1762125" algn="l" defTabSz="4703763" rtl="0" eaLnBrk="0" fontAlgn="base" hangingPunct="0">
        <a:spcBef>
          <a:spcPct val="20000"/>
        </a:spcBef>
        <a:spcAft>
          <a:spcPct val="0"/>
        </a:spcAft>
        <a:buChar char="•"/>
        <a:defRPr sz="16500">
          <a:solidFill>
            <a:schemeClr val="tx1"/>
          </a:solidFill>
          <a:latin typeface="+mn-lt"/>
          <a:ea typeface="+mn-ea"/>
          <a:cs typeface="+mn-cs"/>
        </a:defRPr>
      </a:lvl1pPr>
      <a:lvl2pPr marL="3822700" indent="-1471613" algn="l" defTabSz="4703763" rtl="0" eaLnBrk="0" fontAlgn="base" hangingPunct="0">
        <a:spcBef>
          <a:spcPct val="20000"/>
        </a:spcBef>
        <a:spcAft>
          <a:spcPct val="0"/>
        </a:spcAft>
        <a:buChar char="–"/>
        <a:defRPr sz="14400">
          <a:solidFill>
            <a:schemeClr val="tx1"/>
          </a:solidFill>
          <a:latin typeface="+mn-lt"/>
        </a:defRPr>
      </a:lvl2pPr>
      <a:lvl3pPr marL="5878513" indent="-1174750" algn="l" defTabSz="4703763" rtl="0" eaLnBrk="0" fontAlgn="base" hangingPunct="0">
        <a:spcBef>
          <a:spcPct val="20000"/>
        </a:spcBef>
        <a:spcAft>
          <a:spcPct val="0"/>
        </a:spcAft>
        <a:buChar char="•"/>
        <a:defRPr sz="12400">
          <a:solidFill>
            <a:schemeClr val="tx1"/>
          </a:solidFill>
          <a:latin typeface="+mn-lt"/>
        </a:defRPr>
      </a:lvl3pPr>
      <a:lvl4pPr marL="8229600" indent="-1174750" algn="l" defTabSz="4703763" rtl="0" eaLnBrk="0" fontAlgn="base" hangingPunct="0">
        <a:spcBef>
          <a:spcPct val="20000"/>
        </a:spcBef>
        <a:spcAft>
          <a:spcPct val="0"/>
        </a:spcAft>
        <a:buChar char="–"/>
        <a:defRPr sz="10300">
          <a:solidFill>
            <a:schemeClr val="tx1"/>
          </a:solidFill>
          <a:latin typeface="+mn-lt"/>
        </a:defRPr>
      </a:lvl4pPr>
      <a:lvl5pPr marL="10582275" indent="-1176338" algn="l" defTabSz="4703763" rtl="0" eaLnBrk="0" fontAlgn="base" hangingPunct="0">
        <a:spcBef>
          <a:spcPct val="20000"/>
        </a:spcBef>
        <a:spcAft>
          <a:spcPct val="0"/>
        </a:spcAft>
        <a:buChar char="»"/>
        <a:defRPr sz="10300">
          <a:solidFill>
            <a:schemeClr val="tx1"/>
          </a:solidFill>
          <a:latin typeface="+mn-lt"/>
        </a:defRPr>
      </a:lvl5pPr>
      <a:lvl6pPr marL="11039475" indent="-1176338" algn="l" defTabSz="4703763" rtl="0" fontAlgn="base">
        <a:spcBef>
          <a:spcPct val="20000"/>
        </a:spcBef>
        <a:spcAft>
          <a:spcPct val="0"/>
        </a:spcAft>
        <a:buChar char="»"/>
        <a:defRPr sz="10300">
          <a:solidFill>
            <a:schemeClr val="tx1"/>
          </a:solidFill>
          <a:latin typeface="+mn-lt"/>
        </a:defRPr>
      </a:lvl6pPr>
      <a:lvl7pPr marL="11496675" indent="-1176338" algn="l" defTabSz="4703763" rtl="0" fontAlgn="base">
        <a:spcBef>
          <a:spcPct val="20000"/>
        </a:spcBef>
        <a:spcAft>
          <a:spcPct val="0"/>
        </a:spcAft>
        <a:buChar char="»"/>
        <a:defRPr sz="10300">
          <a:solidFill>
            <a:schemeClr val="tx1"/>
          </a:solidFill>
          <a:latin typeface="+mn-lt"/>
        </a:defRPr>
      </a:lvl7pPr>
      <a:lvl8pPr marL="11953875" indent="-1176338" algn="l" defTabSz="4703763" rtl="0" fontAlgn="base">
        <a:spcBef>
          <a:spcPct val="20000"/>
        </a:spcBef>
        <a:spcAft>
          <a:spcPct val="0"/>
        </a:spcAft>
        <a:buChar char="»"/>
        <a:defRPr sz="10300">
          <a:solidFill>
            <a:schemeClr val="tx1"/>
          </a:solidFill>
          <a:latin typeface="+mn-lt"/>
        </a:defRPr>
      </a:lvl8pPr>
      <a:lvl9pPr marL="12411075" indent="-1176338" algn="l" defTabSz="4703763" rtl="0" fontAlgn="base">
        <a:spcBef>
          <a:spcPct val="20000"/>
        </a:spcBef>
        <a:spcAft>
          <a:spcPct val="0"/>
        </a:spcAft>
        <a:buChar char="»"/>
        <a:defRPr sz="103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3" Type="http://schemas.openxmlformats.org/officeDocument/2006/relationships/image" Target="../media/image14.png"/><Relationship Id="rId18" Type="http://schemas.openxmlformats.org/officeDocument/2006/relationships/image" Target="../media/image19.png"/><Relationship Id="rId26" Type="http://schemas.openxmlformats.org/officeDocument/2006/relationships/image" Target="../media/image27.png"/><Relationship Id="rId3" Type="http://schemas.openxmlformats.org/officeDocument/2006/relationships/image" Target="../media/image4.jpeg"/><Relationship Id="rId21" Type="http://schemas.openxmlformats.org/officeDocument/2006/relationships/image" Target="../media/image22.jpeg"/><Relationship Id="rId34" Type="http://schemas.openxmlformats.org/officeDocument/2006/relationships/image" Target="../media/image34.png"/><Relationship Id="rId7" Type="http://schemas.openxmlformats.org/officeDocument/2006/relationships/image" Target="../media/image8.png"/><Relationship Id="rId12" Type="http://schemas.openxmlformats.org/officeDocument/2006/relationships/image" Target="../media/image13.png"/><Relationship Id="rId17" Type="http://schemas.openxmlformats.org/officeDocument/2006/relationships/image" Target="../media/image18.png"/><Relationship Id="rId25" Type="http://schemas.openxmlformats.org/officeDocument/2006/relationships/image" Target="../media/image26.png"/><Relationship Id="rId33" Type="http://schemas.openxmlformats.org/officeDocument/2006/relationships/image" Target="../media/image33.png"/><Relationship Id="rId2" Type="http://schemas.openxmlformats.org/officeDocument/2006/relationships/image" Target="../media/image3.png"/><Relationship Id="rId16" Type="http://schemas.openxmlformats.org/officeDocument/2006/relationships/image" Target="../media/image17.png"/><Relationship Id="rId20" Type="http://schemas.openxmlformats.org/officeDocument/2006/relationships/image" Target="../media/image21.png"/><Relationship Id="rId29" Type="http://schemas.openxmlformats.org/officeDocument/2006/relationships/image" Target="../media/image29.png"/><Relationship Id="rId1" Type="http://schemas.openxmlformats.org/officeDocument/2006/relationships/slideLayout" Target="../slideLayouts/slideLayout12.xml"/><Relationship Id="rId6" Type="http://schemas.openxmlformats.org/officeDocument/2006/relationships/image" Target="../media/image7.png"/><Relationship Id="rId11" Type="http://schemas.openxmlformats.org/officeDocument/2006/relationships/image" Target="../media/image12.png"/><Relationship Id="rId24" Type="http://schemas.openxmlformats.org/officeDocument/2006/relationships/image" Target="../media/image25.jpeg"/><Relationship Id="rId32" Type="http://schemas.openxmlformats.org/officeDocument/2006/relationships/image" Target="../media/image32.png"/><Relationship Id="rId5" Type="http://schemas.openxmlformats.org/officeDocument/2006/relationships/image" Target="../media/image6.png"/><Relationship Id="rId15" Type="http://schemas.openxmlformats.org/officeDocument/2006/relationships/image" Target="../media/image16.png"/><Relationship Id="rId23" Type="http://schemas.openxmlformats.org/officeDocument/2006/relationships/image" Target="../media/image24.jpeg"/><Relationship Id="rId28" Type="http://schemas.openxmlformats.org/officeDocument/2006/relationships/image" Target="../media/image28.png"/><Relationship Id="rId36" Type="http://schemas.openxmlformats.org/officeDocument/2006/relationships/image" Target="../media/image36.png"/><Relationship Id="rId10" Type="http://schemas.openxmlformats.org/officeDocument/2006/relationships/image" Target="../media/image11.png"/><Relationship Id="rId19" Type="http://schemas.openxmlformats.org/officeDocument/2006/relationships/image" Target="../media/image20.png"/><Relationship Id="rId31" Type="http://schemas.openxmlformats.org/officeDocument/2006/relationships/image" Target="../media/image31.png"/><Relationship Id="rId4" Type="http://schemas.openxmlformats.org/officeDocument/2006/relationships/image" Target="../media/image5.png"/><Relationship Id="rId9" Type="http://schemas.openxmlformats.org/officeDocument/2006/relationships/image" Target="../media/image10.png"/><Relationship Id="rId14" Type="http://schemas.openxmlformats.org/officeDocument/2006/relationships/image" Target="../media/image15.png"/><Relationship Id="rId22" Type="http://schemas.openxmlformats.org/officeDocument/2006/relationships/image" Target="../media/image23.png"/><Relationship Id="rId27" Type="http://schemas.openxmlformats.org/officeDocument/2006/relationships/image" Target="../media/image270.png"/><Relationship Id="rId30" Type="http://schemas.openxmlformats.org/officeDocument/2006/relationships/image" Target="../media/image30.png"/><Relationship Id="rId35" Type="http://schemas.openxmlformats.org/officeDocument/2006/relationships/image" Target="../media/image35.png"/><Relationship Id="rId8"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Diagonal Corners Rounded 18">
            <a:extLst>
              <a:ext uri="{FF2B5EF4-FFF2-40B4-BE49-F238E27FC236}">
                <a16:creationId xmlns:a16="http://schemas.microsoft.com/office/drawing/2014/main" id="{406F193C-8566-41B6-8625-E7C934BB073C}"/>
              </a:ext>
            </a:extLst>
          </p:cNvPr>
          <p:cNvSpPr/>
          <p:nvPr/>
        </p:nvSpPr>
        <p:spPr bwMode="auto">
          <a:xfrm>
            <a:off x="685800" y="555114"/>
            <a:ext cx="42519600" cy="4980869"/>
          </a:xfrm>
          <a:prstGeom prst="round2DiagRect">
            <a:avLst/>
          </a:prstGeom>
          <a:solidFill>
            <a:srgbClr val="543B85"/>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703763" rtl="0" eaLnBrk="1" fontAlgn="base" latinLnBrk="0" hangingPunct="1">
              <a:lnSpc>
                <a:spcPct val="100000"/>
              </a:lnSpc>
              <a:spcBef>
                <a:spcPct val="0"/>
              </a:spcBef>
              <a:spcAft>
                <a:spcPct val="0"/>
              </a:spcAft>
              <a:buClrTx/>
              <a:buSzTx/>
              <a:buFontTx/>
              <a:buNone/>
            </a:pPr>
            <a:endParaRPr kumimoji="0" lang="en-US" sz="3800" b="0" i="0" u="none" strike="noStrike" cap="none" normalizeH="0" baseline="0">
              <a:ln>
                <a:noFill/>
              </a:ln>
              <a:solidFill>
                <a:schemeClr val="tx1"/>
              </a:solidFill>
              <a:effectLst/>
              <a:latin typeface="Montserrat" panose="00000500000000000000" pitchFamily="2" charset="0"/>
            </a:endParaRPr>
          </a:p>
        </p:txBody>
      </p:sp>
      <p:sp>
        <p:nvSpPr>
          <p:cNvPr id="20" name="Title 11">
            <a:extLst>
              <a:ext uri="{FF2B5EF4-FFF2-40B4-BE49-F238E27FC236}">
                <a16:creationId xmlns:a16="http://schemas.microsoft.com/office/drawing/2014/main" id="{EE7A5C51-35F0-4B71-992D-43D344D16C04}"/>
              </a:ext>
            </a:extLst>
          </p:cNvPr>
          <p:cNvSpPr txBox="1"/>
          <p:nvPr/>
        </p:nvSpPr>
        <p:spPr>
          <a:xfrm>
            <a:off x="1371600" y="737572"/>
            <a:ext cx="41148000" cy="2746935"/>
          </a:xfrm>
          <a:prstGeom prst="rect">
            <a:avLst/>
          </a:prstGeom>
        </p:spPr>
        <p:txBody>
          <a:bodyPr lIns="128016" tIns="64008" rIns="128016" bIns="64008"/>
          <a:lstStyle>
            <a:defPPr>
              <a:defRPr lang="en-US"/>
            </a:defPPr>
            <a:lvl1pPr marL="0" algn="l" defTabSz="4388077" rtl="0" eaLnBrk="1" latinLnBrk="0" hangingPunct="1">
              <a:defRPr sz="8698" kern="1200">
                <a:solidFill>
                  <a:schemeClr val="tx1"/>
                </a:solidFill>
                <a:latin typeface="+mn-lt"/>
                <a:ea typeface="+mn-ea"/>
                <a:cs typeface="+mn-cs"/>
              </a:defRPr>
            </a:lvl1pPr>
            <a:lvl2pPr marL="2194039" algn="l" defTabSz="4388077" rtl="0" eaLnBrk="1" latinLnBrk="0" hangingPunct="1">
              <a:defRPr sz="8698" kern="1200">
                <a:solidFill>
                  <a:schemeClr val="tx1"/>
                </a:solidFill>
                <a:latin typeface="+mn-lt"/>
                <a:ea typeface="+mn-ea"/>
                <a:cs typeface="+mn-cs"/>
              </a:defRPr>
            </a:lvl2pPr>
            <a:lvl3pPr marL="4388077" algn="l" defTabSz="4388077" rtl="0" eaLnBrk="1" latinLnBrk="0" hangingPunct="1">
              <a:defRPr sz="8698" kern="1200">
                <a:solidFill>
                  <a:schemeClr val="tx1"/>
                </a:solidFill>
                <a:latin typeface="+mn-lt"/>
                <a:ea typeface="+mn-ea"/>
                <a:cs typeface="+mn-cs"/>
              </a:defRPr>
            </a:lvl3pPr>
            <a:lvl4pPr marL="6582120" algn="l" defTabSz="4388077" rtl="0" eaLnBrk="1" latinLnBrk="0" hangingPunct="1">
              <a:defRPr sz="8698" kern="1200">
                <a:solidFill>
                  <a:schemeClr val="tx1"/>
                </a:solidFill>
                <a:latin typeface="+mn-lt"/>
                <a:ea typeface="+mn-ea"/>
                <a:cs typeface="+mn-cs"/>
              </a:defRPr>
            </a:lvl4pPr>
            <a:lvl5pPr marL="8776160" algn="l" defTabSz="4388077" rtl="0" eaLnBrk="1" latinLnBrk="0" hangingPunct="1">
              <a:defRPr sz="8698" kern="1200">
                <a:solidFill>
                  <a:schemeClr val="tx1"/>
                </a:solidFill>
                <a:latin typeface="+mn-lt"/>
                <a:ea typeface="+mn-ea"/>
                <a:cs typeface="+mn-cs"/>
              </a:defRPr>
            </a:lvl5pPr>
            <a:lvl6pPr marL="10970199" algn="l" defTabSz="4388077" rtl="0" eaLnBrk="1" latinLnBrk="0" hangingPunct="1">
              <a:defRPr sz="8698" kern="1200">
                <a:solidFill>
                  <a:schemeClr val="tx1"/>
                </a:solidFill>
                <a:latin typeface="+mn-lt"/>
                <a:ea typeface="+mn-ea"/>
                <a:cs typeface="+mn-cs"/>
              </a:defRPr>
            </a:lvl6pPr>
            <a:lvl7pPr marL="13164238" algn="l" defTabSz="4388077" rtl="0" eaLnBrk="1" latinLnBrk="0" hangingPunct="1">
              <a:defRPr sz="8698" kern="1200">
                <a:solidFill>
                  <a:schemeClr val="tx1"/>
                </a:solidFill>
                <a:latin typeface="+mn-lt"/>
                <a:ea typeface="+mn-ea"/>
                <a:cs typeface="+mn-cs"/>
              </a:defRPr>
            </a:lvl7pPr>
            <a:lvl8pPr marL="15358277" algn="l" defTabSz="4388077" rtl="0" eaLnBrk="1" latinLnBrk="0" hangingPunct="1">
              <a:defRPr sz="8698" kern="1200">
                <a:solidFill>
                  <a:schemeClr val="tx1"/>
                </a:solidFill>
                <a:latin typeface="+mn-lt"/>
                <a:ea typeface="+mn-ea"/>
                <a:cs typeface="+mn-cs"/>
              </a:defRPr>
            </a:lvl8pPr>
            <a:lvl9pPr marL="17552318" algn="l" defTabSz="4388077" rtl="0" eaLnBrk="1" latinLnBrk="0" hangingPunct="1">
              <a:defRPr sz="8698" kern="1200">
                <a:solidFill>
                  <a:schemeClr val="tx1"/>
                </a:solidFill>
                <a:latin typeface="+mn-lt"/>
                <a:ea typeface="+mn-ea"/>
                <a:cs typeface="+mn-cs"/>
              </a:defRPr>
            </a:lvl9pPr>
          </a:lstStyle>
          <a:p>
            <a:pPr algn="ctr"/>
            <a:r>
              <a:rPr lang="en-US" sz="8000" b="1" dirty="0">
                <a:solidFill>
                  <a:schemeClr val="bg1"/>
                </a:solidFill>
                <a:latin typeface="Montserrat" panose="00000500000000000000" pitchFamily="2" charset="0"/>
              </a:rPr>
              <a:t>Automation and Machine Learning: How a Robot Can Conduct Its Own Experiments Using Gaussian Processes</a:t>
            </a:r>
          </a:p>
        </p:txBody>
      </p:sp>
      <p:sp>
        <p:nvSpPr>
          <p:cNvPr id="21" name="Text Placeholder 16">
            <a:extLst>
              <a:ext uri="{FF2B5EF4-FFF2-40B4-BE49-F238E27FC236}">
                <a16:creationId xmlns:a16="http://schemas.microsoft.com/office/drawing/2014/main" id="{1F3AA395-C058-4F87-B3A3-A8A8BC543EF9}"/>
              </a:ext>
            </a:extLst>
          </p:cNvPr>
          <p:cNvSpPr txBox="1"/>
          <p:nvPr/>
        </p:nvSpPr>
        <p:spPr>
          <a:xfrm>
            <a:off x="1371600" y="3158390"/>
            <a:ext cx="41148000" cy="1034594"/>
          </a:xfrm>
          <a:prstGeom prst="rect">
            <a:avLst/>
          </a:prstGeom>
        </p:spPr>
        <p:txBody>
          <a:bodyPr lIns="128016" tIns="64008" rIns="128016" bIns="64008"/>
          <a:lstStyle>
            <a:defPPr>
              <a:defRPr lang="en-US"/>
            </a:defPPr>
            <a:lvl1pPr marL="0" algn="l" defTabSz="4388077" rtl="0" eaLnBrk="1" latinLnBrk="0" hangingPunct="1">
              <a:defRPr sz="8698" kern="1200">
                <a:solidFill>
                  <a:schemeClr val="tx1"/>
                </a:solidFill>
                <a:latin typeface="+mn-lt"/>
                <a:ea typeface="+mn-ea"/>
                <a:cs typeface="+mn-cs"/>
              </a:defRPr>
            </a:lvl1pPr>
            <a:lvl2pPr marL="2194039" algn="l" defTabSz="4388077" rtl="0" eaLnBrk="1" latinLnBrk="0" hangingPunct="1">
              <a:defRPr sz="8698" kern="1200">
                <a:solidFill>
                  <a:schemeClr val="tx1"/>
                </a:solidFill>
                <a:latin typeface="+mn-lt"/>
                <a:ea typeface="+mn-ea"/>
                <a:cs typeface="+mn-cs"/>
              </a:defRPr>
            </a:lvl2pPr>
            <a:lvl3pPr marL="4388077" algn="l" defTabSz="4388077" rtl="0" eaLnBrk="1" latinLnBrk="0" hangingPunct="1">
              <a:defRPr sz="8698" kern="1200">
                <a:solidFill>
                  <a:schemeClr val="tx1"/>
                </a:solidFill>
                <a:latin typeface="+mn-lt"/>
                <a:ea typeface="+mn-ea"/>
                <a:cs typeface="+mn-cs"/>
              </a:defRPr>
            </a:lvl3pPr>
            <a:lvl4pPr marL="6582120" algn="l" defTabSz="4388077" rtl="0" eaLnBrk="1" latinLnBrk="0" hangingPunct="1">
              <a:defRPr sz="8698" kern="1200">
                <a:solidFill>
                  <a:schemeClr val="tx1"/>
                </a:solidFill>
                <a:latin typeface="+mn-lt"/>
                <a:ea typeface="+mn-ea"/>
                <a:cs typeface="+mn-cs"/>
              </a:defRPr>
            </a:lvl4pPr>
            <a:lvl5pPr marL="8776160" algn="l" defTabSz="4388077" rtl="0" eaLnBrk="1" latinLnBrk="0" hangingPunct="1">
              <a:defRPr sz="8698" kern="1200">
                <a:solidFill>
                  <a:schemeClr val="tx1"/>
                </a:solidFill>
                <a:latin typeface="+mn-lt"/>
                <a:ea typeface="+mn-ea"/>
                <a:cs typeface="+mn-cs"/>
              </a:defRPr>
            </a:lvl5pPr>
            <a:lvl6pPr marL="10970199" algn="l" defTabSz="4388077" rtl="0" eaLnBrk="1" latinLnBrk="0" hangingPunct="1">
              <a:defRPr sz="8698" kern="1200">
                <a:solidFill>
                  <a:schemeClr val="tx1"/>
                </a:solidFill>
                <a:latin typeface="+mn-lt"/>
                <a:ea typeface="+mn-ea"/>
                <a:cs typeface="+mn-cs"/>
              </a:defRPr>
            </a:lvl6pPr>
            <a:lvl7pPr marL="13164238" algn="l" defTabSz="4388077" rtl="0" eaLnBrk="1" latinLnBrk="0" hangingPunct="1">
              <a:defRPr sz="8698" kern="1200">
                <a:solidFill>
                  <a:schemeClr val="tx1"/>
                </a:solidFill>
                <a:latin typeface="+mn-lt"/>
                <a:ea typeface="+mn-ea"/>
                <a:cs typeface="+mn-cs"/>
              </a:defRPr>
            </a:lvl7pPr>
            <a:lvl8pPr marL="15358277" algn="l" defTabSz="4388077" rtl="0" eaLnBrk="1" latinLnBrk="0" hangingPunct="1">
              <a:defRPr sz="8698" kern="1200">
                <a:solidFill>
                  <a:schemeClr val="tx1"/>
                </a:solidFill>
                <a:latin typeface="+mn-lt"/>
                <a:ea typeface="+mn-ea"/>
                <a:cs typeface="+mn-cs"/>
              </a:defRPr>
            </a:lvl8pPr>
            <a:lvl9pPr marL="17552318" algn="l" defTabSz="4388077" rtl="0" eaLnBrk="1" latinLnBrk="0" hangingPunct="1">
              <a:defRPr sz="8698" kern="1200">
                <a:solidFill>
                  <a:schemeClr val="tx1"/>
                </a:solidFill>
                <a:latin typeface="+mn-lt"/>
                <a:ea typeface="+mn-ea"/>
                <a:cs typeface="+mn-cs"/>
              </a:defRPr>
            </a:lvl9pPr>
          </a:lstStyle>
          <a:p>
            <a:pPr algn="ctr"/>
            <a:r>
              <a:rPr lang="en-US" sz="5600" dirty="0">
                <a:solidFill>
                  <a:schemeClr val="bg1"/>
                </a:solidFill>
                <a:latin typeface="Montserrat" panose="00000500000000000000" pitchFamily="2" charset="0"/>
              </a:rPr>
              <a:t>Miller Gruen and Adi </a:t>
            </a:r>
            <a:r>
              <a:rPr lang="en-US" sz="5600" dirty="0" err="1">
                <a:solidFill>
                  <a:schemeClr val="bg1"/>
                </a:solidFill>
                <a:latin typeface="Montserrat" panose="00000500000000000000" pitchFamily="2" charset="0"/>
              </a:rPr>
              <a:t>Timin</a:t>
            </a:r>
            <a:r>
              <a:rPr lang="en-US" sz="5600" dirty="0">
                <a:solidFill>
                  <a:schemeClr val="bg1"/>
                </a:solidFill>
                <a:latin typeface="Montserrat" panose="00000500000000000000" pitchFamily="2" charset="0"/>
              </a:rPr>
              <a:t>       -      </a:t>
            </a:r>
            <a:r>
              <a:rPr lang="en-US" sz="5600" dirty="0" err="1">
                <a:solidFill>
                  <a:schemeClr val="bg1"/>
                </a:solidFill>
                <a:latin typeface="Montserrat" panose="00000500000000000000" pitchFamily="2" charset="0"/>
              </a:rPr>
              <a:t>Hauber</a:t>
            </a:r>
            <a:r>
              <a:rPr lang="en-US" sz="5600" dirty="0">
                <a:solidFill>
                  <a:schemeClr val="bg1"/>
                </a:solidFill>
                <a:latin typeface="Montserrat" panose="00000500000000000000" pitchFamily="2" charset="0"/>
              </a:rPr>
              <a:t> Research Fellowship 2024</a:t>
            </a:r>
          </a:p>
          <a:p>
            <a:pPr algn="ctr"/>
            <a:r>
              <a:rPr lang="en-US" sz="5600" dirty="0">
                <a:solidFill>
                  <a:schemeClr val="bg1"/>
                </a:solidFill>
                <a:latin typeface="Montserrat" panose="00000500000000000000" pitchFamily="2" charset="0"/>
              </a:rPr>
              <a:t>Advisor: Dr Mary Lowe, Physics Department, Loyola University Maryland</a:t>
            </a:r>
          </a:p>
        </p:txBody>
      </p:sp>
      <p:sp>
        <p:nvSpPr>
          <p:cNvPr id="25" name="Rectangle 24">
            <a:extLst>
              <a:ext uri="{FF2B5EF4-FFF2-40B4-BE49-F238E27FC236}">
                <a16:creationId xmlns:a16="http://schemas.microsoft.com/office/drawing/2014/main" id="{76D4AEC4-FDA9-4DCC-AB41-6178867ED87E}"/>
              </a:ext>
            </a:extLst>
          </p:cNvPr>
          <p:cNvSpPr>
            <a:spLocks noChangeArrowheads="1"/>
          </p:cNvSpPr>
          <p:nvPr/>
        </p:nvSpPr>
        <p:spPr bwMode="auto">
          <a:xfrm>
            <a:off x="12835432" y="11172143"/>
            <a:ext cx="8754568" cy="922171"/>
          </a:xfrm>
          <a:prstGeom prst="rect">
            <a:avLst/>
          </a:prstGeom>
          <a:solidFill>
            <a:srgbClr val="543B85"/>
          </a:solidFill>
          <a:ln w="12700">
            <a:noFill/>
            <a:miter lim="800000"/>
          </a:ln>
        </p:spPr>
        <p:txBody>
          <a:bodyPr wrap="none" lIns="274320" tIns="73152" rIns="274320" bIns="68563" anchor="ctr" anchorCtr="0"/>
          <a:lstStyle>
            <a:defPPr>
              <a:defRPr lang="en-US"/>
            </a:defPPr>
            <a:lvl1pPr algn="l" rtl="0" fontAlgn="base">
              <a:spcBef>
                <a:spcPct val="0"/>
              </a:spcBef>
              <a:spcAft>
                <a:spcPct val="0"/>
              </a:spcAft>
              <a:defRPr sz="3000" kern="1200">
                <a:solidFill>
                  <a:schemeClr val="tx1"/>
                </a:solidFill>
                <a:latin typeface="Arial"/>
                <a:ea typeface="+mn-ea"/>
                <a:cs typeface="+mn-cs"/>
              </a:defRPr>
            </a:lvl1pPr>
            <a:lvl2pPr marL="457200" algn="l" rtl="0" fontAlgn="base">
              <a:spcBef>
                <a:spcPct val="0"/>
              </a:spcBef>
              <a:spcAft>
                <a:spcPct val="0"/>
              </a:spcAft>
              <a:defRPr sz="3000" kern="1200">
                <a:solidFill>
                  <a:schemeClr val="tx1"/>
                </a:solidFill>
                <a:latin typeface="Arial"/>
                <a:ea typeface="+mn-ea"/>
                <a:cs typeface="+mn-cs"/>
              </a:defRPr>
            </a:lvl2pPr>
            <a:lvl3pPr marL="914400" algn="l" rtl="0" fontAlgn="base">
              <a:spcBef>
                <a:spcPct val="0"/>
              </a:spcBef>
              <a:spcAft>
                <a:spcPct val="0"/>
              </a:spcAft>
              <a:defRPr sz="3000" kern="1200">
                <a:solidFill>
                  <a:schemeClr val="tx1"/>
                </a:solidFill>
                <a:latin typeface="Arial"/>
                <a:ea typeface="+mn-ea"/>
                <a:cs typeface="+mn-cs"/>
              </a:defRPr>
            </a:lvl3pPr>
            <a:lvl4pPr marL="1371600" algn="l" rtl="0" fontAlgn="base">
              <a:spcBef>
                <a:spcPct val="0"/>
              </a:spcBef>
              <a:spcAft>
                <a:spcPct val="0"/>
              </a:spcAft>
              <a:defRPr sz="3000" kern="1200">
                <a:solidFill>
                  <a:schemeClr val="tx1"/>
                </a:solidFill>
                <a:latin typeface="Arial"/>
                <a:ea typeface="+mn-ea"/>
                <a:cs typeface="+mn-cs"/>
              </a:defRPr>
            </a:lvl4pPr>
            <a:lvl5pPr marL="1828800" algn="l" rtl="0" fontAlgn="base">
              <a:spcBef>
                <a:spcPct val="0"/>
              </a:spcBef>
              <a:spcAft>
                <a:spcPct val="0"/>
              </a:spcAft>
              <a:defRPr sz="3000" kern="1200">
                <a:solidFill>
                  <a:schemeClr val="tx1"/>
                </a:solidFill>
                <a:latin typeface="Arial"/>
                <a:ea typeface="+mn-ea"/>
                <a:cs typeface="+mn-cs"/>
              </a:defRPr>
            </a:lvl5pPr>
            <a:lvl6pPr marL="2286000" algn="l" defTabSz="914400" rtl="0" eaLnBrk="1" latinLnBrk="0" hangingPunct="1">
              <a:defRPr sz="3000" kern="1200">
                <a:solidFill>
                  <a:schemeClr val="tx1"/>
                </a:solidFill>
                <a:latin typeface="Arial"/>
                <a:ea typeface="+mn-ea"/>
                <a:cs typeface="+mn-cs"/>
              </a:defRPr>
            </a:lvl6pPr>
            <a:lvl7pPr marL="2743200" algn="l" defTabSz="914400" rtl="0" eaLnBrk="1" latinLnBrk="0" hangingPunct="1">
              <a:defRPr sz="3000" kern="1200">
                <a:solidFill>
                  <a:schemeClr val="tx1"/>
                </a:solidFill>
                <a:latin typeface="Arial"/>
                <a:ea typeface="+mn-ea"/>
                <a:cs typeface="+mn-cs"/>
              </a:defRPr>
            </a:lvl7pPr>
            <a:lvl8pPr marL="3200400" algn="l" defTabSz="914400" rtl="0" eaLnBrk="1" latinLnBrk="0" hangingPunct="1">
              <a:defRPr sz="3000" kern="1200">
                <a:solidFill>
                  <a:schemeClr val="tx1"/>
                </a:solidFill>
                <a:latin typeface="Arial"/>
                <a:ea typeface="+mn-ea"/>
                <a:cs typeface="+mn-cs"/>
              </a:defRPr>
            </a:lvl8pPr>
            <a:lvl9pPr marL="3657600" algn="l" defTabSz="914400" rtl="0" eaLnBrk="1" latinLnBrk="0" hangingPunct="1">
              <a:defRPr sz="3000" kern="1200">
                <a:solidFill>
                  <a:schemeClr val="tx1"/>
                </a:solidFill>
                <a:latin typeface="Arial"/>
                <a:ea typeface="+mn-ea"/>
                <a:cs typeface="+mn-cs"/>
              </a:defRPr>
            </a:lvl9pPr>
          </a:lstStyle>
          <a:p>
            <a:pPr defTabSz="4702588">
              <a:defRPr/>
            </a:pPr>
            <a:r>
              <a:rPr lang="en-US" sz="3500" b="1" dirty="0">
                <a:solidFill>
                  <a:schemeClr val="bg1"/>
                </a:solidFill>
                <a:latin typeface="Montserrat" panose="00000500000000000000" pitchFamily="2" charset="0"/>
              </a:rPr>
              <a:t>Apparatus</a:t>
            </a:r>
          </a:p>
        </p:txBody>
      </p:sp>
      <p:sp>
        <p:nvSpPr>
          <p:cNvPr id="27" name="Rectangle 26">
            <a:extLst>
              <a:ext uri="{FF2B5EF4-FFF2-40B4-BE49-F238E27FC236}">
                <a16:creationId xmlns:a16="http://schemas.microsoft.com/office/drawing/2014/main" id="{F1B18890-DE76-4473-9E1E-3198CB4321E8}"/>
              </a:ext>
            </a:extLst>
          </p:cNvPr>
          <p:cNvSpPr>
            <a:spLocks noChangeArrowheads="1"/>
          </p:cNvSpPr>
          <p:nvPr/>
        </p:nvSpPr>
        <p:spPr bwMode="auto">
          <a:xfrm>
            <a:off x="22351998" y="5902842"/>
            <a:ext cx="20820151" cy="922171"/>
          </a:xfrm>
          <a:prstGeom prst="rect">
            <a:avLst/>
          </a:prstGeom>
          <a:solidFill>
            <a:srgbClr val="543B85"/>
          </a:solidFill>
          <a:ln w="12700">
            <a:noFill/>
            <a:miter lim="800000"/>
          </a:ln>
        </p:spPr>
        <p:txBody>
          <a:bodyPr wrap="none" lIns="274320" tIns="73152" rIns="274320" bIns="68563" anchor="ctr" anchorCtr="0"/>
          <a:lstStyle>
            <a:defPPr>
              <a:defRPr lang="en-US"/>
            </a:defPPr>
            <a:lvl1pPr algn="l" rtl="0" fontAlgn="base">
              <a:spcBef>
                <a:spcPct val="0"/>
              </a:spcBef>
              <a:spcAft>
                <a:spcPct val="0"/>
              </a:spcAft>
              <a:defRPr sz="3000" kern="1200">
                <a:solidFill>
                  <a:schemeClr val="tx1"/>
                </a:solidFill>
                <a:latin typeface="Arial"/>
                <a:ea typeface="+mn-ea"/>
                <a:cs typeface="+mn-cs"/>
              </a:defRPr>
            </a:lvl1pPr>
            <a:lvl2pPr marL="457200" algn="l" rtl="0" fontAlgn="base">
              <a:spcBef>
                <a:spcPct val="0"/>
              </a:spcBef>
              <a:spcAft>
                <a:spcPct val="0"/>
              </a:spcAft>
              <a:defRPr sz="3000" kern="1200">
                <a:solidFill>
                  <a:schemeClr val="tx1"/>
                </a:solidFill>
                <a:latin typeface="Arial"/>
                <a:ea typeface="+mn-ea"/>
                <a:cs typeface="+mn-cs"/>
              </a:defRPr>
            </a:lvl2pPr>
            <a:lvl3pPr marL="914400" algn="l" rtl="0" fontAlgn="base">
              <a:spcBef>
                <a:spcPct val="0"/>
              </a:spcBef>
              <a:spcAft>
                <a:spcPct val="0"/>
              </a:spcAft>
              <a:defRPr sz="3000" kern="1200">
                <a:solidFill>
                  <a:schemeClr val="tx1"/>
                </a:solidFill>
                <a:latin typeface="Arial"/>
                <a:ea typeface="+mn-ea"/>
                <a:cs typeface="+mn-cs"/>
              </a:defRPr>
            </a:lvl3pPr>
            <a:lvl4pPr marL="1371600" algn="l" rtl="0" fontAlgn="base">
              <a:spcBef>
                <a:spcPct val="0"/>
              </a:spcBef>
              <a:spcAft>
                <a:spcPct val="0"/>
              </a:spcAft>
              <a:defRPr sz="3000" kern="1200">
                <a:solidFill>
                  <a:schemeClr val="tx1"/>
                </a:solidFill>
                <a:latin typeface="Arial"/>
                <a:ea typeface="+mn-ea"/>
                <a:cs typeface="+mn-cs"/>
              </a:defRPr>
            </a:lvl4pPr>
            <a:lvl5pPr marL="1828800" algn="l" rtl="0" fontAlgn="base">
              <a:spcBef>
                <a:spcPct val="0"/>
              </a:spcBef>
              <a:spcAft>
                <a:spcPct val="0"/>
              </a:spcAft>
              <a:defRPr sz="3000" kern="1200">
                <a:solidFill>
                  <a:schemeClr val="tx1"/>
                </a:solidFill>
                <a:latin typeface="Arial"/>
                <a:ea typeface="+mn-ea"/>
                <a:cs typeface="+mn-cs"/>
              </a:defRPr>
            </a:lvl5pPr>
            <a:lvl6pPr marL="2286000" algn="l" defTabSz="914400" rtl="0" eaLnBrk="1" latinLnBrk="0" hangingPunct="1">
              <a:defRPr sz="3000" kern="1200">
                <a:solidFill>
                  <a:schemeClr val="tx1"/>
                </a:solidFill>
                <a:latin typeface="Arial"/>
                <a:ea typeface="+mn-ea"/>
                <a:cs typeface="+mn-cs"/>
              </a:defRPr>
            </a:lvl6pPr>
            <a:lvl7pPr marL="2743200" algn="l" defTabSz="914400" rtl="0" eaLnBrk="1" latinLnBrk="0" hangingPunct="1">
              <a:defRPr sz="3000" kern="1200">
                <a:solidFill>
                  <a:schemeClr val="tx1"/>
                </a:solidFill>
                <a:latin typeface="Arial"/>
                <a:ea typeface="+mn-ea"/>
                <a:cs typeface="+mn-cs"/>
              </a:defRPr>
            </a:lvl7pPr>
            <a:lvl8pPr marL="3200400" algn="l" defTabSz="914400" rtl="0" eaLnBrk="1" latinLnBrk="0" hangingPunct="1">
              <a:defRPr sz="3000" kern="1200">
                <a:solidFill>
                  <a:schemeClr val="tx1"/>
                </a:solidFill>
                <a:latin typeface="Arial"/>
                <a:ea typeface="+mn-ea"/>
                <a:cs typeface="+mn-cs"/>
              </a:defRPr>
            </a:lvl8pPr>
            <a:lvl9pPr marL="3657600" algn="l" defTabSz="914400" rtl="0" eaLnBrk="1" latinLnBrk="0" hangingPunct="1">
              <a:defRPr sz="3000" kern="1200">
                <a:solidFill>
                  <a:schemeClr val="tx1"/>
                </a:solidFill>
                <a:latin typeface="Arial"/>
                <a:ea typeface="+mn-ea"/>
                <a:cs typeface="+mn-cs"/>
              </a:defRPr>
            </a:lvl9pPr>
          </a:lstStyle>
          <a:p>
            <a:pPr defTabSz="4702588">
              <a:defRPr/>
            </a:pPr>
            <a:r>
              <a:rPr lang="en-US" sz="3500" b="1" dirty="0">
                <a:solidFill>
                  <a:schemeClr val="bg1"/>
                </a:solidFill>
                <a:latin typeface="Montserrat" panose="00000500000000000000" pitchFamily="2" charset="0"/>
              </a:rPr>
              <a:t>Experimental Results</a:t>
            </a:r>
          </a:p>
        </p:txBody>
      </p:sp>
      <p:sp>
        <p:nvSpPr>
          <p:cNvPr id="31" name="Rectangle 30">
            <a:extLst>
              <a:ext uri="{FF2B5EF4-FFF2-40B4-BE49-F238E27FC236}">
                <a16:creationId xmlns:a16="http://schemas.microsoft.com/office/drawing/2014/main" id="{C93C6F59-1B0C-4EDA-8518-F88FAC8AF110}"/>
              </a:ext>
            </a:extLst>
          </p:cNvPr>
          <p:cNvSpPr>
            <a:spLocks noChangeArrowheads="1"/>
          </p:cNvSpPr>
          <p:nvPr/>
        </p:nvSpPr>
        <p:spPr bwMode="auto">
          <a:xfrm>
            <a:off x="711199" y="5923233"/>
            <a:ext cx="20885597" cy="811104"/>
          </a:xfrm>
          <a:prstGeom prst="rect">
            <a:avLst/>
          </a:prstGeom>
          <a:solidFill>
            <a:srgbClr val="543B85"/>
          </a:solidFill>
          <a:ln w="12700">
            <a:noFill/>
            <a:miter lim="800000"/>
          </a:ln>
        </p:spPr>
        <p:txBody>
          <a:bodyPr wrap="none" lIns="274320" tIns="73152" rIns="274320" bIns="68563" anchor="ctr" anchorCtr="0"/>
          <a:lstStyle>
            <a:defPPr>
              <a:defRPr lang="en-US"/>
            </a:defPPr>
            <a:lvl1pPr algn="l" rtl="0" fontAlgn="base">
              <a:spcBef>
                <a:spcPct val="0"/>
              </a:spcBef>
              <a:spcAft>
                <a:spcPct val="0"/>
              </a:spcAft>
              <a:defRPr sz="3000" kern="1200">
                <a:solidFill>
                  <a:schemeClr val="tx1"/>
                </a:solidFill>
                <a:latin typeface="Arial"/>
                <a:ea typeface="+mn-ea"/>
                <a:cs typeface="+mn-cs"/>
              </a:defRPr>
            </a:lvl1pPr>
            <a:lvl2pPr marL="457200" algn="l" rtl="0" fontAlgn="base">
              <a:spcBef>
                <a:spcPct val="0"/>
              </a:spcBef>
              <a:spcAft>
                <a:spcPct val="0"/>
              </a:spcAft>
              <a:defRPr sz="3000" kern="1200">
                <a:solidFill>
                  <a:schemeClr val="tx1"/>
                </a:solidFill>
                <a:latin typeface="Arial"/>
                <a:ea typeface="+mn-ea"/>
                <a:cs typeface="+mn-cs"/>
              </a:defRPr>
            </a:lvl2pPr>
            <a:lvl3pPr marL="914400" algn="l" rtl="0" fontAlgn="base">
              <a:spcBef>
                <a:spcPct val="0"/>
              </a:spcBef>
              <a:spcAft>
                <a:spcPct val="0"/>
              </a:spcAft>
              <a:defRPr sz="3000" kern="1200">
                <a:solidFill>
                  <a:schemeClr val="tx1"/>
                </a:solidFill>
                <a:latin typeface="Arial"/>
                <a:ea typeface="+mn-ea"/>
                <a:cs typeface="+mn-cs"/>
              </a:defRPr>
            </a:lvl3pPr>
            <a:lvl4pPr marL="1371600" algn="l" rtl="0" fontAlgn="base">
              <a:spcBef>
                <a:spcPct val="0"/>
              </a:spcBef>
              <a:spcAft>
                <a:spcPct val="0"/>
              </a:spcAft>
              <a:defRPr sz="3000" kern="1200">
                <a:solidFill>
                  <a:schemeClr val="tx1"/>
                </a:solidFill>
                <a:latin typeface="Arial"/>
                <a:ea typeface="+mn-ea"/>
                <a:cs typeface="+mn-cs"/>
              </a:defRPr>
            </a:lvl4pPr>
            <a:lvl5pPr marL="1828800" algn="l" rtl="0" fontAlgn="base">
              <a:spcBef>
                <a:spcPct val="0"/>
              </a:spcBef>
              <a:spcAft>
                <a:spcPct val="0"/>
              </a:spcAft>
              <a:defRPr sz="3000" kern="1200">
                <a:solidFill>
                  <a:schemeClr val="tx1"/>
                </a:solidFill>
                <a:latin typeface="Arial"/>
                <a:ea typeface="+mn-ea"/>
                <a:cs typeface="+mn-cs"/>
              </a:defRPr>
            </a:lvl5pPr>
            <a:lvl6pPr marL="2286000" algn="l" defTabSz="914400" rtl="0" eaLnBrk="1" latinLnBrk="0" hangingPunct="1">
              <a:defRPr sz="3000" kern="1200">
                <a:solidFill>
                  <a:schemeClr val="tx1"/>
                </a:solidFill>
                <a:latin typeface="Arial"/>
                <a:ea typeface="+mn-ea"/>
                <a:cs typeface="+mn-cs"/>
              </a:defRPr>
            </a:lvl6pPr>
            <a:lvl7pPr marL="2743200" algn="l" defTabSz="914400" rtl="0" eaLnBrk="1" latinLnBrk="0" hangingPunct="1">
              <a:defRPr sz="3000" kern="1200">
                <a:solidFill>
                  <a:schemeClr val="tx1"/>
                </a:solidFill>
                <a:latin typeface="Arial"/>
                <a:ea typeface="+mn-ea"/>
                <a:cs typeface="+mn-cs"/>
              </a:defRPr>
            </a:lvl7pPr>
            <a:lvl8pPr marL="3200400" algn="l" defTabSz="914400" rtl="0" eaLnBrk="1" latinLnBrk="0" hangingPunct="1">
              <a:defRPr sz="3000" kern="1200">
                <a:solidFill>
                  <a:schemeClr val="tx1"/>
                </a:solidFill>
                <a:latin typeface="Arial"/>
                <a:ea typeface="+mn-ea"/>
                <a:cs typeface="+mn-cs"/>
              </a:defRPr>
            </a:lvl8pPr>
            <a:lvl9pPr marL="3657600" algn="l" defTabSz="914400" rtl="0" eaLnBrk="1" latinLnBrk="0" hangingPunct="1">
              <a:defRPr sz="3000" kern="1200">
                <a:solidFill>
                  <a:schemeClr val="tx1"/>
                </a:solidFill>
                <a:latin typeface="Arial"/>
                <a:ea typeface="+mn-ea"/>
                <a:cs typeface="+mn-cs"/>
              </a:defRPr>
            </a:lvl9pPr>
          </a:lstStyle>
          <a:p>
            <a:pPr defTabSz="4702588">
              <a:defRPr/>
            </a:pPr>
            <a:r>
              <a:rPr lang="en-US" sz="3500" b="1" dirty="0">
                <a:solidFill>
                  <a:schemeClr val="bg1"/>
                </a:solidFill>
                <a:latin typeface="Montserrat" panose="00000500000000000000" pitchFamily="2" charset="0"/>
              </a:rPr>
              <a:t>Introduction</a:t>
            </a:r>
          </a:p>
        </p:txBody>
      </p:sp>
      <p:sp>
        <p:nvSpPr>
          <p:cNvPr id="33" name="Rectangle 32">
            <a:extLst>
              <a:ext uri="{FF2B5EF4-FFF2-40B4-BE49-F238E27FC236}">
                <a16:creationId xmlns:a16="http://schemas.microsoft.com/office/drawing/2014/main" id="{4F59AB0E-37A8-4432-8FCF-494C05933768}"/>
              </a:ext>
            </a:extLst>
          </p:cNvPr>
          <p:cNvSpPr>
            <a:spLocks noChangeArrowheads="1"/>
          </p:cNvSpPr>
          <p:nvPr/>
        </p:nvSpPr>
        <p:spPr bwMode="auto">
          <a:xfrm>
            <a:off x="22689933" y="30416494"/>
            <a:ext cx="10058400" cy="873301"/>
          </a:xfrm>
          <a:prstGeom prst="rect">
            <a:avLst/>
          </a:prstGeom>
          <a:solidFill>
            <a:srgbClr val="543B85"/>
          </a:solidFill>
          <a:ln w="12700">
            <a:noFill/>
            <a:miter lim="800000"/>
          </a:ln>
        </p:spPr>
        <p:txBody>
          <a:bodyPr wrap="none" lIns="274320" tIns="73152" rIns="274320" bIns="68563" anchor="ctr" anchorCtr="0"/>
          <a:lstStyle>
            <a:defPPr>
              <a:defRPr lang="en-US"/>
            </a:defPPr>
            <a:lvl1pPr algn="l" rtl="0" fontAlgn="base">
              <a:spcBef>
                <a:spcPct val="0"/>
              </a:spcBef>
              <a:spcAft>
                <a:spcPct val="0"/>
              </a:spcAft>
              <a:defRPr sz="3000" kern="1200">
                <a:solidFill>
                  <a:schemeClr val="tx1"/>
                </a:solidFill>
                <a:latin typeface="Arial"/>
                <a:ea typeface="+mn-ea"/>
                <a:cs typeface="+mn-cs"/>
              </a:defRPr>
            </a:lvl1pPr>
            <a:lvl2pPr marL="457200" algn="l" rtl="0" fontAlgn="base">
              <a:spcBef>
                <a:spcPct val="0"/>
              </a:spcBef>
              <a:spcAft>
                <a:spcPct val="0"/>
              </a:spcAft>
              <a:defRPr sz="3000" kern="1200">
                <a:solidFill>
                  <a:schemeClr val="tx1"/>
                </a:solidFill>
                <a:latin typeface="Arial"/>
                <a:ea typeface="+mn-ea"/>
                <a:cs typeface="+mn-cs"/>
              </a:defRPr>
            </a:lvl2pPr>
            <a:lvl3pPr marL="914400" algn="l" rtl="0" fontAlgn="base">
              <a:spcBef>
                <a:spcPct val="0"/>
              </a:spcBef>
              <a:spcAft>
                <a:spcPct val="0"/>
              </a:spcAft>
              <a:defRPr sz="3000" kern="1200">
                <a:solidFill>
                  <a:schemeClr val="tx1"/>
                </a:solidFill>
                <a:latin typeface="Arial"/>
                <a:ea typeface="+mn-ea"/>
                <a:cs typeface="+mn-cs"/>
              </a:defRPr>
            </a:lvl3pPr>
            <a:lvl4pPr marL="1371600" algn="l" rtl="0" fontAlgn="base">
              <a:spcBef>
                <a:spcPct val="0"/>
              </a:spcBef>
              <a:spcAft>
                <a:spcPct val="0"/>
              </a:spcAft>
              <a:defRPr sz="3000" kern="1200">
                <a:solidFill>
                  <a:schemeClr val="tx1"/>
                </a:solidFill>
                <a:latin typeface="Arial"/>
                <a:ea typeface="+mn-ea"/>
                <a:cs typeface="+mn-cs"/>
              </a:defRPr>
            </a:lvl4pPr>
            <a:lvl5pPr marL="1828800" algn="l" rtl="0" fontAlgn="base">
              <a:spcBef>
                <a:spcPct val="0"/>
              </a:spcBef>
              <a:spcAft>
                <a:spcPct val="0"/>
              </a:spcAft>
              <a:defRPr sz="3000" kern="1200">
                <a:solidFill>
                  <a:schemeClr val="tx1"/>
                </a:solidFill>
                <a:latin typeface="Arial"/>
                <a:ea typeface="+mn-ea"/>
                <a:cs typeface="+mn-cs"/>
              </a:defRPr>
            </a:lvl5pPr>
            <a:lvl6pPr marL="2286000" algn="l" defTabSz="914400" rtl="0" eaLnBrk="1" latinLnBrk="0" hangingPunct="1">
              <a:defRPr sz="3000" kern="1200">
                <a:solidFill>
                  <a:schemeClr val="tx1"/>
                </a:solidFill>
                <a:latin typeface="Arial"/>
                <a:ea typeface="+mn-ea"/>
                <a:cs typeface="+mn-cs"/>
              </a:defRPr>
            </a:lvl6pPr>
            <a:lvl7pPr marL="2743200" algn="l" defTabSz="914400" rtl="0" eaLnBrk="1" latinLnBrk="0" hangingPunct="1">
              <a:defRPr sz="3000" kern="1200">
                <a:solidFill>
                  <a:schemeClr val="tx1"/>
                </a:solidFill>
                <a:latin typeface="Arial"/>
                <a:ea typeface="+mn-ea"/>
                <a:cs typeface="+mn-cs"/>
              </a:defRPr>
            </a:lvl7pPr>
            <a:lvl8pPr marL="3200400" algn="l" defTabSz="914400" rtl="0" eaLnBrk="1" latinLnBrk="0" hangingPunct="1">
              <a:defRPr sz="3000" kern="1200">
                <a:solidFill>
                  <a:schemeClr val="tx1"/>
                </a:solidFill>
                <a:latin typeface="Arial"/>
                <a:ea typeface="+mn-ea"/>
                <a:cs typeface="+mn-cs"/>
              </a:defRPr>
            </a:lvl8pPr>
            <a:lvl9pPr marL="3657600" algn="l" defTabSz="914400" rtl="0" eaLnBrk="1" latinLnBrk="0" hangingPunct="1">
              <a:defRPr sz="3000" kern="1200">
                <a:solidFill>
                  <a:schemeClr val="tx1"/>
                </a:solidFill>
                <a:latin typeface="Arial"/>
                <a:ea typeface="+mn-ea"/>
                <a:cs typeface="+mn-cs"/>
              </a:defRPr>
            </a:lvl9pPr>
          </a:lstStyle>
          <a:p>
            <a:pPr defTabSz="4702588">
              <a:defRPr/>
            </a:pPr>
            <a:r>
              <a:rPr lang="en-US" sz="3500" b="1" dirty="0">
                <a:solidFill>
                  <a:schemeClr val="bg1"/>
                </a:solidFill>
                <a:latin typeface="Montserrat" panose="00000500000000000000" pitchFamily="2" charset="0"/>
              </a:rPr>
              <a:t>Acknowledgements</a:t>
            </a:r>
          </a:p>
        </p:txBody>
      </p:sp>
      <p:sp>
        <p:nvSpPr>
          <p:cNvPr id="2" name="Rectangle 1">
            <a:extLst>
              <a:ext uri="{FF2B5EF4-FFF2-40B4-BE49-F238E27FC236}">
                <a16:creationId xmlns:a16="http://schemas.microsoft.com/office/drawing/2014/main" id="{D5340D3D-3DAE-5E38-75C0-7CE4EB003669}"/>
              </a:ext>
            </a:extLst>
          </p:cNvPr>
          <p:cNvSpPr>
            <a:spLocks noChangeArrowheads="1"/>
          </p:cNvSpPr>
          <p:nvPr/>
        </p:nvSpPr>
        <p:spPr bwMode="auto">
          <a:xfrm>
            <a:off x="33333779" y="30416493"/>
            <a:ext cx="10058400" cy="873301"/>
          </a:xfrm>
          <a:prstGeom prst="rect">
            <a:avLst/>
          </a:prstGeom>
          <a:solidFill>
            <a:srgbClr val="543B85"/>
          </a:solidFill>
          <a:ln w="12700">
            <a:noFill/>
            <a:miter lim="800000"/>
          </a:ln>
        </p:spPr>
        <p:txBody>
          <a:bodyPr wrap="none" lIns="274320" tIns="73152" rIns="274320" bIns="68563" anchor="ctr" anchorCtr="0"/>
          <a:lstStyle>
            <a:defPPr>
              <a:defRPr lang="en-US"/>
            </a:defPPr>
            <a:lvl1pPr algn="l" rtl="0" fontAlgn="base">
              <a:spcBef>
                <a:spcPct val="0"/>
              </a:spcBef>
              <a:spcAft>
                <a:spcPct val="0"/>
              </a:spcAft>
              <a:defRPr sz="3000" kern="1200">
                <a:solidFill>
                  <a:schemeClr val="tx1"/>
                </a:solidFill>
                <a:latin typeface="Arial"/>
                <a:ea typeface="+mn-ea"/>
                <a:cs typeface="+mn-cs"/>
              </a:defRPr>
            </a:lvl1pPr>
            <a:lvl2pPr marL="457200" algn="l" rtl="0" fontAlgn="base">
              <a:spcBef>
                <a:spcPct val="0"/>
              </a:spcBef>
              <a:spcAft>
                <a:spcPct val="0"/>
              </a:spcAft>
              <a:defRPr sz="3000" kern="1200">
                <a:solidFill>
                  <a:schemeClr val="tx1"/>
                </a:solidFill>
                <a:latin typeface="Arial"/>
                <a:ea typeface="+mn-ea"/>
                <a:cs typeface="+mn-cs"/>
              </a:defRPr>
            </a:lvl2pPr>
            <a:lvl3pPr marL="914400" algn="l" rtl="0" fontAlgn="base">
              <a:spcBef>
                <a:spcPct val="0"/>
              </a:spcBef>
              <a:spcAft>
                <a:spcPct val="0"/>
              </a:spcAft>
              <a:defRPr sz="3000" kern="1200">
                <a:solidFill>
                  <a:schemeClr val="tx1"/>
                </a:solidFill>
                <a:latin typeface="Arial"/>
                <a:ea typeface="+mn-ea"/>
                <a:cs typeface="+mn-cs"/>
              </a:defRPr>
            </a:lvl3pPr>
            <a:lvl4pPr marL="1371600" algn="l" rtl="0" fontAlgn="base">
              <a:spcBef>
                <a:spcPct val="0"/>
              </a:spcBef>
              <a:spcAft>
                <a:spcPct val="0"/>
              </a:spcAft>
              <a:defRPr sz="3000" kern="1200">
                <a:solidFill>
                  <a:schemeClr val="tx1"/>
                </a:solidFill>
                <a:latin typeface="Arial"/>
                <a:ea typeface="+mn-ea"/>
                <a:cs typeface="+mn-cs"/>
              </a:defRPr>
            </a:lvl4pPr>
            <a:lvl5pPr marL="1828800" algn="l" rtl="0" fontAlgn="base">
              <a:spcBef>
                <a:spcPct val="0"/>
              </a:spcBef>
              <a:spcAft>
                <a:spcPct val="0"/>
              </a:spcAft>
              <a:defRPr sz="3000" kern="1200">
                <a:solidFill>
                  <a:schemeClr val="tx1"/>
                </a:solidFill>
                <a:latin typeface="Arial"/>
                <a:ea typeface="+mn-ea"/>
                <a:cs typeface="+mn-cs"/>
              </a:defRPr>
            </a:lvl5pPr>
            <a:lvl6pPr marL="2286000" algn="l" defTabSz="914400" rtl="0" eaLnBrk="1" latinLnBrk="0" hangingPunct="1">
              <a:defRPr sz="3000" kern="1200">
                <a:solidFill>
                  <a:schemeClr val="tx1"/>
                </a:solidFill>
                <a:latin typeface="Arial"/>
                <a:ea typeface="+mn-ea"/>
                <a:cs typeface="+mn-cs"/>
              </a:defRPr>
            </a:lvl6pPr>
            <a:lvl7pPr marL="2743200" algn="l" defTabSz="914400" rtl="0" eaLnBrk="1" latinLnBrk="0" hangingPunct="1">
              <a:defRPr sz="3000" kern="1200">
                <a:solidFill>
                  <a:schemeClr val="tx1"/>
                </a:solidFill>
                <a:latin typeface="Arial"/>
                <a:ea typeface="+mn-ea"/>
                <a:cs typeface="+mn-cs"/>
              </a:defRPr>
            </a:lvl7pPr>
            <a:lvl8pPr marL="3200400" algn="l" defTabSz="914400" rtl="0" eaLnBrk="1" latinLnBrk="0" hangingPunct="1">
              <a:defRPr sz="3000" kern="1200">
                <a:solidFill>
                  <a:schemeClr val="tx1"/>
                </a:solidFill>
                <a:latin typeface="Arial"/>
                <a:ea typeface="+mn-ea"/>
                <a:cs typeface="+mn-cs"/>
              </a:defRPr>
            </a:lvl8pPr>
            <a:lvl9pPr marL="3657600" algn="l" defTabSz="914400" rtl="0" eaLnBrk="1" latinLnBrk="0" hangingPunct="1">
              <a:defRPr sz="3000" kern="1200">
                <a:solidFill>
                  <a:schemeClr val="tx1"/>
                </a:solidFill>
                <a:latin typeface="Arial"/>
                <a:ea typeface="+mn-ea"/>
                <a:cs typeface="+mn-cs"/>
              </a:defRPr>
            </a:lvl9pPr>
          </a:lstStyle>
          <a:p>
            <a:pPr defTabSz="4702588">
              <a:defRPr/>
            </a:pPr>
            <a:r>
              <a:rPr lang="en-US" sz="3500" b="1" dirty="0">
                <a:solidFill>
                  <a:schemeClr val="bg1"/>
                </a:solidFill>
                <a:latin typeface="Montserrat" panose="00000500000000000000" pitchFamily="2" charset="0"/>
              </a:rPr>
              <a:t>References</a:t>
            </a:r>
          </a:p>
        </p:txBody>
      </p:sp>
      <p:sp>
        <p:nvSpPr>
          <p:cNvPr id="3" name="TextBox 19">
            <a:extLst>
              <a:ext uri="{FF2B5EF4-FFF2-40B4-BE49-F238E27FC236}">
                <a16:creationId xmlns:a16="http://schemas.microsoft.com/office/drawing/2014/main" id="{05FF4D24-3ABB-B48B-978B-8836F30D824A}"/>
              </a:ext>
            </a:extLst>
          </p:cNvPr>
          <p:cNvSpPr txBox="1">
            <a:spLocks noChangeArrowheads="1"/>
          </p:cNvSpPr>
          <p:nvPr/>
        </p:nvSpPr>
        <p:spPr bwMode="auto">
          <a:xfrm>
            <a:off x="22740733" y="31387659"/>
            <a:ext cx="10058400" cy="10866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8" tIns="45709" rIns="91418" bIns="45709">
            <a:spAutoFit/>
          </a:bodyPr>
          <a:lstStyle>
            <a:defPPr>
              <a:defRPr lang="en-US"/>
            </a:defPPr>
            <a:lvl1pPr algn="l" rtl="0" fontAlgn="base">
              <a:spcBef>
                <a:spcPct val="0"/>
              </a:spcBef>
              <a:spcAft>
                <a:spcPct val="0"/>
              </a:spcAft>
              <a:defRPr sz="3000" kern="1200">
                <a:solidFill>
                  <a:schemeClr val="tx1"/>
                </a:solidFill>
                <a:latin typeface="Arial"/>
                <a:ea typeface="+mn-ea"/>
                <a:cs typeface="+mn-cs"/>
              </a:defRPr>
            </a:lvl1pPr>
            <a:lvl2pPr marL="457200" algn="l" rtl="0" fontAlgn="base">
              <a:spcBef>
                <a:spcPct val="0"/>
              </a:spcBef>
              <a:spcAft>
                <a:spcPct val="0"/>
              </a:spcAft>
              <a:defRPr sz="3000" kern="1200">
                <a:solidFill>
                  <a:schemeClr val="tx1"/>
                </a:solidFill>
                <a:latin typeface="Arial"/>
                <a:ea typeface="+mn-ea"/>
                <a:cs typeface="+mn-cs"/>
              </a:defRPr>
            </a:lvl2pPr>
            <a:lvl3pPr marL="914400" algn="l" rtl="0" fontAlgn="base">
              <a:spcBef>
                <a:spcPct val="0"/>
              </a:spcBef>
              <a:spcAft>
                <a:spcPct val="0"/>
              </a:spcAft>
              <a:defRPr sz="3000" kern="1200">
                <a:solidFill>
                  <a:schemeClr val="tx1"/>
                </a:solidFill>
                <a:latin typeface="Arial"/>
                <a:ea typeface="+mn-ea"/>
                <a:cs typeface="+mn-cs"/>
              </a:defRPr>
            </a:lvl3pPr>
            <a:lvl4pPr marL="1371600" algn="l" rtl="0" fontAlgn="base">
              <a:spcBef>
                <a:spcPct val="0"/>
              </a:spcBef>
              <a:spcAft>
                <a:spcPct val="0"/>
              </a:spcAft>
              <a:defRPr sz="3000" kern="1200">
                <a:solidFill>
                  <a:schemeClr val="tx1"/>
                </a:solidFill>
                <a:latin typeface="Arial"/>
                <a:ea typeface="+mn-ea"/>
                <a:cs typeface="+mn-cs"/>
              </a:defRPr>
            </a:lvl4pPr>
            <a:lvl5pPr marL="1828800" algn="l" rtl="0" fontAlgn="base">
              <a:spcBef>
                <a:spcPct val="0"/>
              </a:spcBef>
              <a:spcAft>
                <a:spcPct val="0"/>
              </a:spcAft>
              <a:defRPr sz="3000" kern="1200">
                <a:solidFill>
                  <a:schemeClr val="tx1"/>
                </a:solidFill>
                <a:latin typeface="Arial"/>
                <a:ea typeface="+mn-ea"/>
                <a:cs typeface="+mn-cs"/>
              </a:defRPr>
            </a:lvl5pPr>
            <a:lvl6pPr marL="2286000" algn="l" defTabSz="914400" rtl="0" eaLnBrk="1" latinLnBrk="0" hangingPunct="1">
              <a:defRPr sz="3000" kern="1200">
                <a:solidFill>
                  <a:schemeClr val="tx1"/>
                </a:solidFill>
                <a:latin typeface="Arial"/>
                <a:ea typeface="+mn-ea"/>
                <a:cs typeface="+mn-cs"/>
              </a:defRPr>
            </a:lvl6pPr>
            <a:lvl7pPr marL="2743200" algn="l" defTabSz="914400" rtl="0" eaLnBrk="1" latinLnBrk="0" hangingPunct="1">
              <a:defRPr sz="3000" kern="1200">
                <a:solidFill>
                  <a:schemeClr val="tx1"/>
                </a:solidFill>
                <a:latin typeface="Arial"/>
                <a:ea typeface="+mn-ea"/>
                <a:cs typeface="+mn-cs"/>
              </a:defRPr>
            </a:lvl7pPr>
            <a:lvl8pPr marL="3200400" algn="l" defTabSz="914400" rtl="0" eaLnBrk="1" latinLnBrk="0" hangingPunct="1">
              <a:defRPr sz="3000" kern="1200">
                <a:solidFill>
                  <a:schemeClr val="tx1"/>
                </a:solidFill>
                <a:latin typeface="Arial"/>
                <a:ea typeface="+mn-ea"/>
                <a:cs typeface="+mn-cs"/>
              </a:defRPr>
            </a:lvl8pPr>
            <a:lvl9pPr marL="3657600" algn="l" defTabSz="914400" rtl="0" eaLnBrk="1" latinLnBrk="0" hangingPunct="1">
              <a:defRPr sz="3000" kern="1200">
                <a:solidFill>
                  <a:schemeClr val="tx1"/>
                </a:solidFill>
                <a:latin typeface="Arial"/>
                <a:ea typeface="+mn-ea"/>
                <a:cs typeface="+mn-cs"/>
              </a:defRPr>
            </a:lvl9pPr>
          </a:lstStyle>
          <a:p>
            <a:pPr>
              <a:lnSpc>
                <a:spcPct val="110000"/>
              </a:lnSpc>
            </a:pPr>
            <a:r>
              <a:rPr lang="en-US" sz="2000" dirty="0">
                <a:latin typeface="Montserrat" panose="00000500000000000000" pitchFamily="2" charset="0"/>
                <a:cs typeface="Arial" pitchFamily="34" charset="0"/>
              </a:rPr>
              <a:t>We wish to acknowledge Dr. Mary Lowe, the Loyola University Physics Department, the </a:t>
            </a:r>
            <a:r>
              <a:rPr lang="en-US" sz="2000" dirty="0" err="1">
                <a:latin typeface="Montserrat" panose="00000500000000000000" pitchFamily="2" charset="0"/>
                <a:cs typeface="Arial" pitchFamily="34" charset="0"/>
              </a:rPr>
              <a:t>Hauber</a:t>
            </a:r>
            <a:r>
              <a:rPr lang="en-US" sz="2000" dirty="0">
                <a:latin typeface="Montserrat" panose="00000500000000000000" pitchFamily="2" charset="0"/>
                <a:cs typeface="Arial" pitchFamily="34" charset="0"/>
              </a:rPr>
              <a:t> Research Fellowship Program, George Hall, Gilad </a:t>
            </a:r>
            <a:r>
              <a:rPr lang="en-US" sz="2000" dirty="0" err="1">
                <a:latin typeface="Montserrat" panose="00000500000000000000" pitchFamily="2" charset="0"/>
                <a:cs typeface="Arial" pitchFamily="34" charset="0"/>
              </a:rPr>
              <a:t>Kusne</a:t>
            </a:r>
            <a:r>
              <a:rPr lang="en-US" sz="2000" dirty="0">
                <a:latin typeface="Montserrat" panose="00000500000000000000" pitchFamily="2" charset="0"/>
                <a:cs typeface="Arial" pitchFamily="34" charset="0"/>
              </a:rPr>
              <a:t>, and the UMD and NIST team working on Legolas.</a:t>
            </a:r>
          </a:p>
        </p:txBody>
      </p:sp>
      <p:sp>
        <p:nvSpPr>
          <p:cNvPr id="4" name="TextBox 19">
            <a:extLst>
              <a:ext uri="{FF2B5EF4-FFF2-40B4-BE49-F238E27FC236}">
                <a16:creationId xmlns:a16="http://schemas.microsoft.com/office/drawing/2014/main" id="{BEB3DD78-39B4-4F81-85EF-E2680258F3D6}"/>
              </a:ext>
            </a:extLst>
          </p:cNvPr>
          <p:cNvSpPr txBox="1">
            <a:spLocks noChangeArrowheads="1"/>
          </p:cNvSpPr>
          <p:nvPr/>
        </p:nvSpPr>
        <p:spPr bwMode="auto">
          <a:xfrm>
            <a:off x="33311333" y="31387659"/>
            <a:ext cx="10058400" cy="88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8" tIns="45709" rIns="91418" bIns="45709">
            <a:spAutoFit/>
          </a:bodyPr>
          <a:lstStyle>
            <a:defPPr>
              <a:defRPr lang="en-US"/>
            </a:defPPr>
            <a:lvl1pPr algn="l" rtl="0" fontAlgn="base">
              <a:spcBef>
                <a:spcPct val="0"/>
              </a:spcBef>
              <a:spcAft>
                <a:spcPct val="0"/>
              </a:spcAft>
              <a:defRPr sz="3000" kern="1200">
                <a:solidFill>
                  <a:schemeClr val="tx1"/>
                </a:solidFill>
                <a:latin typeface="Arial"/>
                <a:ea typeface="+mn-ea"/>
                <a:cs typeface="+mn-cs"/>
              </a:defRPr>
            </a:lvl1pPr>
            <a:lvl2pPr marL="457200" algn="l" rtl="0" fontAlgn="base">
              <a:spcBef>
                <a:spcPct val="0"/>
              </a:spcBef>
              <a:spcAft>
                <a:spcPct val="0"/>
              </a:spcAft>
              <a:defRPr sz="3000" kern="1200">
                <a:solidFill>
                  <a:schemeClr val="tx1"/>
                </a:solidFill>
                <a:latin typeface="Arial"/>
                <a:ea typeface="+mn-ea"/>
                <a:cs typeface="+mn-cs"/>
              </a:defRPr>
            </a:lvl2pPr>
            <a:lvl3pPr marL="914400" algn="l" rtl="0" fontAlgn="base">
              <a:spcBef>
                <a:spcPct val="0"/>
              </a:spcBef>
              <a:spcAft>
                <a:spcPct val="0"/>
              </a:spcAft>
              <a:defRPr sz="3000" kern="1200">
                <a:solidFill>
                  <a:schemeClr val="tx1"/>
                </a:solidFill>
                <a:latin typeface="Arial"/>
                <a:ea typeface="+mn-ea"/>
                <a:cs typeface="+mn-cs"/>
              </a:defRPr>
            </a:lvl3pPr>
            <a:lvl4pPr marL="1371600" algn="l" rtl="0" fontAlgn="base">
              <a:spcBef>
                <a:spcPct val="0"/>
              </a:spcBef>
              <a:spcAft>
                <a:spcPct val="0"/>
              </a:spcAft>
              <a:defRPr sz="3000" kern="1200">
                <a:solidFill>
                  <a:schemeClr val="tx1"/>
                </a:solidFill>
                <a:latin typeface="Arial"/>
                <a:ea typeface="+mn-ea"/>
                <a:cs typeface="+mn-cs"/>
              </a:defRPr>
            </a:lvl4pPr>
            <a:lvl5pPr marL="1828800" algn="l" rtl="0" fontAlgn="base">
              <a:spcBef>
                <a:spcPct val="0"/>
              </a:spcBef>
              <a:spcAft>
                <a:spcPct val="0"/>
              </a:spcAft>
              <a:defRPr sz="3000" kern="1200">
                <a:solidFill>
                  <a:schemeClr val="tx1"/>
                </a:solidFill>
                <a:latin typeface="Arial"/>
                <a:ea typeface="+mn-ea"/>
                <a:cs typeface="+mn-cs"/>
              </a:defRPr>
            </a:lvl5pPr>
            <a:lvl6pPr marL="2286000" algn="l" defTabSz="914400" rtl="0" eaLnBrk="1" latinLnBrk="0" hangingPunct="1">
              <a:defRPr sz="3000" kern="1200">
                <a:solidFill>
                  <a:schemeClr val="tx1"/>
                </a:solidFill>
                <a:latin typeface="Arial"/>
                <a:ea typeface="+mn-ea"/>
                <a:cs typeface="+mn-cs"/>
              </a:defRPr>
            </a:lvl6pPr>
            <a:lvl7pPr marL="2743200" algn="l" defTabSz="914400" rtl="0" eaLnBrk="1" latinLnBrk="0" hangingPunct="1">
              <a:defRPr sz="3000" kern="1200">
                <a:solidFill>
                  <a:schemeClr val="tx1"/>
                </a:solidFill>
                <a:latin typeface="Arial"/>
                <a:ea typeface="+mn-ea"/>
                <a:cs typeface="+mn-cs"/>
              </a:defRPr>
            </a:lvl7pPr>
            <a:lvl8pPr marL="3200400" algn="l" defTabSz="914400" rtl="0" eaLnBrk="1" latinLnBrk="0" hangingPunct="1">
              <a:defRPr sz="3000" kern="1200">
                <a:solidFill>
                  <a:schemeClr val="tx1"/>
                </a:solidFill>
                <a:latin typeface="Arial"/>
                <a:ea typeface="+mn-ea"/>
                <a:cs typeface="+mn-cs"/>
              </a:defRPr>
            </a:lvl8pPr>
            <a:lvl9pPr marL="3657600" algn="l" defTabSz="914400" rtl="0" eaLnBrk="1" latinLnBrk="0" hangingPunct="1">
              <a:defRPr sz="3000" kern="1200">
                <a:solidFill>
                  <a:schemeClr val="tx1"/>
                </a:solidFill>
                <a:latin typeface="Arial"/>
                <a:ea typeface="+mn-ea"/>
                <a:cs typeface="+mn-cs"/>
              </a:defRPr>
            </a:lvl9pPr>
          </a:lstStyle>
          <a:p>
            <a:pPr marL="457200" indent="-457200" algn="just">
              <a:lnSpc>
                <a:spcPct val="110000"/>
              </a:lnSpc>
              <a:buAutoNum type="arabicPeriod"/>
            </a:pPr>
            <a:r>
              <a:rPr lang="en-US" sz="1600" dirty="0">
                <a:latin typeface="Montserrat" panose="00000500000000000000" pitchFamily="2" charset="0"/>
                <a:cs typeface="Arial" pitchFamily="34" charset="0"/>
              </a:rPr>
              <a:t>https://</a:t>
            </a:r>
            <a:r>
              <a:rPr lang="en-US" sz="1600" dirty="0" err="1">
                <a:latin typeface="Montserrat" panose="00000500000000000000" pitchFamily="2" charset="0"/>
                <a:cs typeface="Arial" pitchFamily="34" charset="0"/>
              </a:rPr>
              <a:t>distill.pub</a:t>
            </a:r>
            <a:r>
              <a:rPr lang="en-US" sz="1600" dirty="0">
                <a:latin typeface="Montserrat" panose="00000500000000000000" pitchFamily="2" charset="0"/>
                <a:cs typeface="Arial" pitchFamily="34" charset="0"/>
              </a:rPr>
              <a:t>/2019/visual-exploration-gaussian-processes/#</a:t>
            </a:r>
            <a:r>
              <a:rPr lang="en-US" sz="1600" dirty="0" err="1">
                <a:latin typeface="Montserrat" panose="00000500000000000000" pitchFamily="2" charset="0"/>
                <a:cs typeface="Arial" pitchFamily="34" charset="0"/>
              </a:rPr>
              <a:t>MargCond</a:t>
            </a:r>
            <a:r>
              <a:rPr lang="en-US" sz="1600" dirty="0">
                <a:latin typeface="Montserrat" panose="00000500000000000000" pitchFamily="2" charset="0"/>
                <a:cs typeface="Arial" pitchFamily="34" charset="0"/>
              </a:rPr>
              <a:t> </a:t>
            </a:r>
          </a:p>
          <a:p>
            <a:pPr marL="457200" indent="-457200" algn="just">
              <a:lnSpc>
                <a:spcPct val="110000"/>
              </a:lnSpc>
              <a:buAutoNum type="arabicPeriod" startAt="2"/>
            </a:pPr>
            <a:r>
              <a:rPr lang="en-US" sz="1600" dirty="0">
                <a:latin typeface="Montserrat" panose="00000500000000000000" pitchFamily="2" charset="0"/>
                <a:cs typeface="Arial" pitchFamily="34" charset="0"/>
              </a:rPr>
              <a:t>…</a:t>
            </a:r>
          </a:p>
          <a:p>
            <a:pPr marL="457200" indent="-457200" algn="just">
              <a:lnSpc>
                <a:spcPct val="110000"/>
              </a:lnSpc>
              <a:buAutoNum type="arabicPeriod" startAt="2"/>
            </a:pPr>
            <a:r>
              <a:rPr lang="en-US" sz="1600" dirty="0">
                <a:latin typeface="Montserrat" panose="00000500000000000000" pitchFamily="2" charset="0"/>
                <a:cs typeface="Arial" pitchFamily="34" charset="0"/>
              </a:rPr>
              <a:t>Paper on co2</a:t>
            </a:r>
          </a:p>
        </p:txBody>
      </p:sp>
      <p:sp>
        <p:nvSpPr>
          <p:cNvPr id="5" name="Rectangle 4">
            <a:extLst>
              <a:ext uri="{FF2B5EF4-FFF2-40B4-BE49-F238E27FC236}">
                <a16:creationId xmlns:a16="http://schemas.microsoft.com/office/drawing/2014/main" id="{F76DF050-FA6E-C921-A075-BD8BCB6A7BDE}"/>
              </a:ext>
            </a:extLst>
          </p:cNvPr>
          <p:cNvSpPr>
            <a:spLocks noChangeArrowheads="1"/>
          </p:cNvSpPr>
          <p:nvPr/>
        </p:nvSpPr>
        <p:spPr bwMode="auto">
          <a:xfrm>
            <a:off x="711200" y="11172143"/>
            <a:ext cx="11369028" cy="899454"/>
          </a:xfrm>
          <a:prstGeom prst="rect">
            <a:avLst/>
          </a:prstGeom>
          <a:solidFill>
            <a:srgbClr val="543B85"/>
          </a:solidFill>
          <a:ln w="12700">
            <a:noFill/>
            <a:miter lim="800000"/>
          </a:ln>
        </p:spPr>
        <p:txBody>
          <a:bodyPr wrap="none" lIns="274320" tIns="73152" rIns="274320" bIns="68563" anchor="ctr" anchorCtr="0"/>
          <a:lstStyle>
            <a:defPPr>
              <a:defRPr lang="en-US"/>
            </a:defPPr>
            <a:lvl1pPr algn="l" rtl="0" fontAlgn="base">
              <a:spcBef>
                <a:spcPct val="0"/>
              </a:spcBef>
              <a:spcAft>
                <a:spcPct val="0"/>
              </a:spcAft>
              <a:defRPr sz="3000" kern="1200">
                <a:solidFill>
                  <a:schemeClr val="tx1"/>
                </a:solidFill>
                <a:latin typeface="Arial"/>
                <a:ea typeface="+mn-ea"/>
                <a:cs typeface="+mn-cs"/>
              </a:defRPr>
            </a:lvl1pPr>
            <a:lvl2pPr marL="457200" algn="l" rtl="0" fontAlgn="base">
              <a:spcBef>
                <a:spcPct val="0"/>
              </a:spcBef>
              <a:spcAft>
                <a:spcPct val="0"/>
              </a:spcAft>
              <a:defRPr sz="3000" kern="1200">
                <a:solidFill>
                  <a:schemeClr val="tx1"/>
                </a:solidFill>
                <a:latin typeface="Arial"/>
                <a:ea typeface="+mn-ea"/>
                <a:cs typeface="+mn-cs"/>
              </a:defRPr>
            </a:lvl2pPr>
            <a:lvl3pPr marL="914400" algn="l" rtl="0" fontAlgn="base">
              <a:spcBef>
                <a:spcPct val="0"/>
              </a:spcBef>
              <a:spcAft>
                <a:spcPct val="0"/>
              </a:spcAft>
              <a:defRPr sz="3000" kern="1200">
                <a:solidFill>
                  <a:schemeClr val="tx1"/>
                </a:solidFill>
                <a:latin typeface="Arial"/>
                <a:ea typeface="+mn-ea"/>
                <a:cs typeface="+mn-cs"/>
              </a:defRPr>
            </a:lvl3pPr>
            <a:lvl4pPr marL="1371600" algn="l" rtl="0" fontAlgn="base">
              <a:spcBef>
                <a:spcPct val="0"/>
              </a:spcBef>
              <a:spcAft>
                <a:spcPct val="0"/>
              </a:spcAft>
              <a:defRPr sz="3000" kern="1200">
                <a:solidFill>
                  <a:schemeClr val="tx1"/>
                </a:solidFill>
                <a:latin typeface="Arial"/>
                <a:ea typeface="+mn-ea"/>
                <a:cs typeface="+mn-cs"/>
              </a:defRPr>
            </a:lvl4pPr>
            <a:lvl5pPr marL="1828800" algn="l" rtl="0" fontAlgn="base">
              <a:spcBef>
                <a:spcPct val="0"/>
              </a:spcBef>
              <a:spcAft>
                <a:spcPct val="0"/>
              </a:spcAft>
              <a:defRPr sz="3000" kern="1200">
                <a:solidFill>
                  <a:schemeClr val="tx1"/>
                </a:solidFill>
                <a:latin typeface="Arial"/>
                <a:ea typeface="+mn-ea"/>
                <a:cs typeface="+mn-cs"/>
              </a:defRPr>
            </a:lvl5pPr>
            <a:lvl6pPr marL="2286000" algn="l" defTabSz="914400" rtl="0" eaLnBrk="1" latinLnBrk="0" hangingPunct="1">
              <a:defRPr sz="3000" kern="1200">
                <a:solidFill>
                  <a:schemeClr val="tx1"/>
                </a:solidFill>
                <a:latin typeface="Arial"/>
                <a:ea typeface="+mn-ea"/>
                <a:cs typeface="+mn-cs"/>
              </a:defRPr>
            </a:lvl6pPr>
            <a:lvl7pPr marL="2743200" algn="l" defTabSz="914400" rtl="0" eaLnBrk="1" latinLnBrk="0" hangingPunct="1">
              <a:defRPr sz="3000" kern="1200">
                <a:solidFill>
                  <a:schemeClr val="tx1"/>
                </a:solidFill>
                <a:latin typeface="Arial"/>
                <a:ea typeface="+mn-ea"/>
                <a:cs typeface="+mn-cs"/>
              </a:defRPr>
            </a:lvl7pPr>
            <a:lvl8pPr marL="3200400" algn="l" defTabSz="914400" rtl="0" eaLnBrk="1" latinLnBrk="0" hangingPunct="1">
              <a:defRPr sz="3000" kern="1200">
                <a:solidFill>
                  <a:schemeClr val="tx1"/>
                </a:solidFill>
                <a:latin typeface="Arial"/>
                <a:ea typeface="+mn-ea"/>
                <a:cs typeface="+mn-cs"/>
              </a:defRPr>
            </a:lvl8pPr>
            <a:lvl9pPr marL="3657600" algn="l" defTabSz="914400" rtl="0" eaLnBrk="1" latinLnBrk="0" hangingPunct="1">
              <a:defRPr sz="3000" kern="1200">
                <a:solidFill>
                  <a:schemeClr val="tx1"/>
                </a:solidFill>
                <a:latin typeface="Arial"/>
                <a:ea typeface="+mn-ea"/>
                <a:cs typeface="+mn-cs"/>
              </a:defRPr>
            </a:lvl9pPr>
          </a:lstStyle>
          <a:p>
            <a:pPr defTabSz="4702588">
              <a:defRPr/>
            </a:pPr>
            <a:r>
              <a:rPr lang="en-US" sz="3500" b="1" dirty="0">
                <a:solidFill>
                  <a:schemeClr val="bg1"/>
                </a:solidFill>
                <a:latin typeface="Montserrat" panose="00000500000000000000" pitchFamily="2" charset="0"/>
              </a:rPr>
              <a:t>Theory and Background</a:t>
            </a:r>
          </a:p>
        </p:txBody>
      </p:sp>
      <p:sp>
        <p:nvSpPr>
          <p:cNvPr id="6" name="Rectangle 5">
            <a:extLst>
              <a:ext uri="{FF2B5EF4-FFF2-40B4-BE49-F238E27FC236}">
                <a16:creationId xmlns:a16="http://schemas.microsoft.com/office/drawing/2014/main" id="{949DE047-F3ED-996F-CE41-A732FBD2AEF7}"/>
              </a:ext>
            </a:extLst>
          </p:cNvPr>
          <p:cNvSpPr>
            <a:spLocks noChangeArrowheads="1"/>
          </p:cNvSpPr>
          <p:nvPr/>
        </p:nvSpPr>
        <p:spPr bwMode="auto">
          <a:xfrm>
            <a:off x="22735328" y="19275507"/>
            <a:ext cx="20506902" cy="932993"/>
          </a:xfrm>
          <a:prstGeom prst="rect">
            <a:avLst/>
          </a:prstGeom>
          <a:solidFill>
            <a:srgbClr val="543B85"/>
          </a:solidFill>
          <a:ln w="12700">
            <a:noFill/>
            <a:miter lim="800000"/>
          </a:ln>
        </p:spPr>
        <p:txBody>
          <a:bodyPr wrap="none" lIns="274320" tIns="73152" rIns="274320" bIns="68563" anchor="ctr" anchorCtr="0"/>
          <a:lstStyle>
            <a:defPPr>
              <a:defRPr lang="en-US"/>
            </a:defPPr>
            <a:lvl1pPr algn="l" rtl="0" fontAlgn="base">
              <a:spcBef>
                <a:spcPct val="0"/>
              </a:spcBef>
              <a:spcAft>
                <a:spcPct val="0"/>
              </a:spcAft>
              <a:defRPr sz="3000" kern="1200">
                <a:solidFill>
                  <a:schemeClr val="tx1"/>
                </a:solidFill>
                <a:latin typeface="Arial"/>
                <a:ea typeface="+mn-ea"/>
                <a:cs typeface="+mn-cs"/>
              </a:defRPr>
            </a:lvl1pPr>
            <a:lvl2pPr marL="457200" algn="l" rtl="0" fontAlgn="base">
              <a:spcBef>
                <a:spcPct val="0"/>
              </a:spcBef>
              <a:spcAft>
                <a:spcPct val="0"/>
              </a:spcAft>
              <a:defRPr sz="3000" kern="1200">
                <a:solidFill>
                  <a:schemeClr val="tx1"/>
                </a:solidFill>
                <a:latin typeface="Arial"/>
                <a:ea typeface="+mn-ea"/>
                <a:cs typeface="+mn-cs"/>
              </a:defRPr>
            </a:lvl2pPr>
            <a:lvl3pPr marL="914400" algn="l" rtl="0" fontAlgn="base">
              <a:spcBef>
                <a:spcPct val="0"/>
              </a:spcBef>
              <a:spcAft>
                <a:spcPct val="0"/>
              </a:spcAft>
              <a:defRPr sz="3000" kern="1200">
                <a:solidFill>
                  <a:schemeClr val="tx1"/>
                </a:solidFill>
                <a:latin typeface="Arial"/>
                <a:ea typeface="+mn-ea"/>
                <a:cs typeface="+mn-cs"/>
              </a:defRPr>
            </a:lvl3pPr>
            <a:lvl4pPr marL="1371600" algn="l" rtl="0" fontAlgn="base">
              <a:spcBef>
                <a:spcPct val="0"/>
              </a:spcBef>
              <a:spcAft>
                <a:spcPct val="0"/>
              </a:spcAft>
              <a:defRPr sz="3000" kern="1200">
                <a:solidFill>
                  <a:schemeClr val="tx1"/>
                </a:solidFill>
                <a:latin typeface="Arial"/>
                <a:ea typeface="+mn-ea"/>
                <a:cs typeface="+mn-cs"/>
              </a:defRPr>
            </a:lvl4pPr>
            <a:lvl5pPr marL="1828800" algn="l" rtl="0" fontAlgn="base">
              <a:spcBef>
                <a:spcPct val="0"/>
              </a:spcBef>
              <a:spcAft>
                <a:spcPct val="0"/>
              </a:spcAft>
              <a:defRPr sz="3000" kern="1200">
                <a:solidFill>
                  <a:schemeClr val="tx1"/>
                </a:solidFill>
                <a:latin typeface="Arial"/>
                <a:ea typeface="+mn-ea"/>
                <a:cs typeface="+mn-cs"/>
              </a:defRPr>
            </a:lvl5pPr>
            <a:lvl6pPr marL="2286000" algn="l" defTabSz="914400" rtl="0" eaLnBrk="1" latinLnBrk="0" hangingPunct="1">
              <a:defRPr sz="3000" kern="1200">
                <a:solidFill>
                  <a:schemeClr val="tx1"/>
                </a:solidFill>
                <a:latin typeface="Arial"/>
                <a:ea typeface="+mn-ea"/>
                <a:cs typeface="+mn-cs"/>
              </a:defRPr>
            </a:lvl6pPr>
            <a:lvl7pPr marL="2743200" algn="l" defTabSz="914400" rtl="0" eaLnBrk="1" latinLnBrk="0" hangingPunct="1">
              <a:defRPr sz="3000" kern="1200">
                <a:solidFill>
                  <a:schemeClr val="tx1"/>
                </a:solidFill>
                <a:latin typeface="Arial"/>
                <a:ea typeface="+mn-ea"/>
                <a:cs typeface="+mn-cs"/>
              </a:defRPr>
            </a:lvl7pPr>
            <a:lvl8pPr marL="3200400" algn="l" defTabSz="914400" rtl="0" eaLnBrk="1" latinLnBrk="0" hangingPunct="1">
              <a:defRPr sz="3000" kern="1200">
                <a:solidFill>
                  <a:schemeClr val="tx1"/>
                </a:solidFill>
                <a:latin typeface="Arial"/>
                <a:ea typeface="+mn-ea"/>
                <a:cs typeface="+mn-cs"/>
              </a:defRPr>
            </a:lvl8pPr>
            <a:lvl9pPr marL="3657600" algn="l" defTabSz="914400" rtl="0" eaLnBrk="1" latinLnBrk="0" hangingPunct="1">
              <a:defRPr sz="3000" kern="1200">
                <a:solidFill>
                  <a:schemeClr val="tx1"/>
                </a:solidFill>
                <a:latin typeface="Arial"/>
                <a:ea typeface="+mn-ea"/>
                <a:cs typeface="+mn-cs"/>
              </a:defRPr>
            </a:lvl9pPr>
          </a:lstStyle>
          <a:p>
            <a:pPr defTabSz="4702588">
              <a:defRPr/>
            </a:pPr>
            <a:r>
              <a:rPr lang="en-US" sz="3500" b="1" dirty="0">
                <a:solidFill>
                  <a:schemeClr val="bg1"/>
                </a:solidFill>
                <a:latin typeface="Montserrat" panose="00000500000000000000" pitchFamily="2" charset="0"/>
              </a:rPr>
              <a:t>Computational &amp; Experimental Results with a New Acquisition Function (</a:t>
            </a:r>
            <a:r>
              <a:rPr lang="en-US" sz="3600" b="1" dirty="0">
                <a:solidFill>
                  <a:schemeClr val="bg1"/>
                </a:solidFill>
                <a:latin typeface="Montserrat" pitchFamily="2" charset="77"/>
              </a:rPr>
              <a:t>⍺)</a:t>
            </a:r>
            <a:endParaRPr lang="en-US" sz="3500" b="1" dirty="0">
              <a:solidFill>
                <a:schemeClr val="bg1"/>
              </a:solidFill>
              <a:latin typeface="Montserrat" panose="00000500000000000000" pitchFamily="2" charset="0"/>
            </a:endParaRPr>
          </a:p>
        </p:txBody>
      </p:sp>
      <p:pic>
        <p:nvPicPr>
          <p:cNvPr id="1026" name="Picture 2" descr="Loyola University Maryland Logo - PNG Logo Vector Downloads">
            <a:extLst>
              <a:ext uri="{FF2B5EF4-FFF2-40B4-BE49-F238E27FC236}">
                <a16:creationId xmlns:a16="http://schemas.microsoft.com/office/drawing/2014/main" id="{9DA227AA-4D47-B316-279E-6E2181857FA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733830" y="2428333"/>
            <a:ext cx="3213404" cy="2422907"/>
          </a:xfrm>
          <a:prstGeom prst="rect">
            <a:avLst/>
          </a:prstGeom>
          <a:noFill/>
          <a:effectLst>
            <a:glow rad="635000">
              <a:schemeClr val="bg1"/>
            </a:glow>
          </a:effectLst>
          <a:extLst>
            <a:ext uri="{909E8E84-426E-40DD-AFC4-6F175D3DCCD1}">
              <a14:hiddenFill xmlns:a14="http://schemas.microsoft.com/office/drawing/2010/main">
                <a:solidFill>
                  <a:srgbClr val="FFFFFF"/>
                </a:solidFill>
              </a14:hiddenFill>
            </a:ext>
          </a:extLst>
        </p:spPr>
      </p:pic>
      <p:pic>
        <p:nvPicPr>
          <p:cNvPr id="59" name="Picture 58" descr="A black router with two antennas&#10;&#10;Description automatically generated">
            <a:extLst>
              <a:ext uri="{FF2B5EF4-FFF2-40B4-BE49-F238E27FC236}">
                <a16:creationId xmlns:a16="http://schemas.microsoft.com/office/drawing/2014/main" id="{1C5E1067-D286-DFDB-8D6D-488236369C1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242090" y="20297439"/>
            <a:ext cx="1318724" cy="1316283"/>
          </a:xfrm>
          <a:prstGeom prst="rect">
            <a:avLst/>
          </a:prstGeom>
        </p:spPr>
      </p:pic>
      <p:grpSp>
        <p:nvGrpSpPr>
          <p:cNvPr id="1058" name="Group 1057">
            <a:extLst>
              <a:ext uri="{FF2B5EF4-FFF2-40B4-BE49-F238E27FC236}">
                <a16:creationId xmlns:a16="http://schemas.microsoft.com/office/drawing/2014/main" id="{C31D74ED-61D4-1A1E-DC98-FF8A908873CA}"/>
              </a:ext>
            </a:extLst>
          </p:cNvPr>
          <p:cNvGrpSpPr/>
          <p:nvPr/>
        </p:nvGrpSpPr>
        <p:grpSpPr>
          <a:xfrm>
            <a:off x="12972087" y="21675943"/>
            <a:ext cx="8548639" cy="4810782"/>
            <a:chOff x="11530050" y="11085698"/>
            <a:chExt cx="10459000" cy="5586371"/>
          </a:xfrm>
        </p:grpSpPr>
        <p:pic>
          <p:nvPicPr>
            <p:cNvPr id="60" name="Picture 59">
              <a:extLst>
                <a:ext uri="{FF2B5EF4-FFF2-40B4-BE49-F238E27FC236}">
                  <a16:creationId xmlns:a16="http://schemas.microsoft.com/office/drawing/2014/main" id="{A2D53CAF-F521-4586-108C-385BBA1848DB}"/>
                </a:ext>
              </a:extLst>
            </p:cNvPr>
            <p:cNvPicPr>
              <a:picLocks noChangeAspect="1"/>
            </p:cNvPicPr>
            <p:nvPr/>
          </p:nvPicPr>
          <p:blipFill>
            <a:blip r:embed="rId4"/>
            <a:stretch>
              <a:fillRect/>
            </a:stretch>
          </p:blipFill>
          <p:spPr>
            <a:xfrm>
              <a:off x="13216431" y="11681843"/>
              <a:ext cx="6910053" cy="3887635"/>
            </a:xfrm>
            <a:prstGeom prst="rect">
              <a:avLst/>
            </a:prstGeom>
            <a:ln>
              <a:solidFill>
                <a:schemeClr val="tx1"/>
              </a:solidFill>
            </a:ln>
          </p:spPr>
        </p:pic>
        <p:cxnSp>
          <p:nvCxnSpPr>
            <p:cNvPr id="61" name="Straight Arrow Connector 60">
              <a:extLst>
                <a:ext uri="{FF2B5EF4-FFF2-40B4-BE49-F238E27FC236}">
                  <a16:creationId xmlns:a16="http://schemas.microsoft.com/office/drawing/2014/main" id="{BB540EAC-E54A-A693-A371-F7C6448DC161}"/>
                </a:ext>
              </a:extLst>
            </p:cNvPr>
            <p:cNvCxnSpPr>
              <a:cxnSpLocks/>
            </p:cNvCxnSpPr>
            <p:nvPr/>
          </p:nvCxnSpPr>
          <p:spPr>
            <a:xfrm flipV="1">
              <a:off x="14508651" y="14646649"/>
              <a:ext cx="401232" cy="1159543"/>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sp>
          <p:nvSpPr>
            <p:cNvPr id="62" name="TextBox 61">
              <a:extLst>
                <a:ext uri="{FF2B5EF4-FFF2-40B4-BE49-F238E27FC236}">
                  <a16:creationId xmlns:a16="http://schemas.microsoft.com/office/drawing/2014/main" id="{C935C975-A220-2441-DDE7-F7698689EB48}"/>
                </a:ext>
              </a:extLst>
            </p:cNvPr>
            <p:cNvSpPr txBox="1"/>
            <p:nvPr/>
          </p:nvSpPr>
          <p:spPr>
            <a:xfrm>
              <a:off x="13355320" y="15844595"/>
              <a:ext cx="1850393" cy="400109"/>
            </a:xfrm>
            <a:prstGeom prst="rect">
              <a:avLst/>
            </a:prstGeom>
            <a:noFill/>
          </p:spPr>
          <p:txBody>
            <a:bodyPr wrap="square" rtlCol="0">
              <a:spAutoFit/>
            </a:bodyPr>
            <a:lstStyle/>
            <a:p>
              <a:r>
                <a:rPr lang="en-US" sz="2000" dirty="0">
                  <a:latin typeface="Montserrat" panose="00000500000000000000" pitchFamily="2" charset="0"/>
                </a:rPr>
                <a:t>Standards</a:t>
              </a:r>
            </a:p>
          </p:txBody>
        </p:sp>
        <p:cxnSp>
          <p:nvCxnSpPr>
            <p:cNvPr id="63" name="Straight Arrow Connector 62">
              <a:extLst>
                <a:ext uri="{FF2B5EF4-FFF2-40B4-BE49-F238E27FC236}">
                  <a16:creationId xmlns:a16="http://schemas.microsoft.com/office/drawing/2014/main" id="{486C751A-4CA1-E126-0A1D-B65B5F3ED646}"/>
                </a:ext>
              </a:extLst>
            </p:cNvPr>
            <p:cNvCxnSpPr>
              <a:cxnSpLocks/>
              <a:stCxn id="1024" idx="3"/>
            </p:cNvCxnSpPr>
            <p:nvPr/>
          </p:nvCxnSpPr>
          <p:spPr>
            <a:xfrm flipV="1">
              <a:off x="12625338" y="14656484"/>
              <a:ext cx="1180637" cy="158632"/>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sp>
          <p:nvSpPr>
            <p:cNvPr id="1024" name="TextBox 1023">
              <a:extLst>
                <a:ext uri="{FF2B5EF4-FFF2-40B4-BE49-F238E27FC236}">
                  <a16:creationId xmlns:a16="http://schemas.microsoft.com/office/drawing/2014/main" id="{BB2EBCAC-147A-15BB-D744-ECB59F4288C3}"/>
                </a:ext>
              </a:extLst>
            </p:cNvPr>
            <p:cNvSpPr txBox="1"/>
            <p:nvPr/>
          </p:nvSpPr>
          <p:spPr>
            <a:xfrm>
              <a:off x="11615535" y="14590741"/>
              <a:ext cx="1009803" cy="448750"/>
            </a:xfrm>
            <a:prstGeom prst="rect">
              <a:avLst/>
            </a:prstGeom>
            <a:noFill/>
          </p:spPr>
          <p:txBody>
            <a:bodyPr wrap="square" rtlCol="0">
              <a:spAutoFit/>
            </a:bodyPr>
            <a:lstStyle/>
            <a:p>
              <a:r>
                <a:rPr lang="en-US" sz="2000" dirty="0">
                  <a:latin typeface="Montserrat" panose="00000500000000000000" pitchFamily="2" charset="0"/>
                </a:rPr>
                <a:t>Acid</a:t>
              </a:r>
            </a:p>
          </p:txBody>
        </p:sp>
        <p:cxnSp>
          <p:nvCxnSpPr>
            <p:cNvPr id="1025" name="Straight Arrow Connector 1024">
              <a:extLst>
                <a:ext uri="{FF2B5EF4-FFF2-40B4-BE49-F238E27FC236}">
                  <a16:creationId xmlns:a16="http://schemas.microsoft.com/office/drawing/2014/main" id="{F2555F0F-6F70-3F1B-192B-C361A79E1AE9}"/>
                </a:ext>
              </a:extLst>
            </p:cNvPr>
            <p:cNvCxnSpPr>
              <a:cxnSpLocks/>
              <a:stCxn id="1027" idx="3"/>
            </p:cNvCxnSpPr>
            <p:nvPr/>
          </p:nvCxnSpPr>
          <p:spPr>
            <a:xfrm flipV="1">
              <a:off x="12780921" y="14233409"/>
              <a:ext cx="717758" cy="94555"/>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sp>
          <p:nvSpPr>
            <p:cNvPr id="1027" name="TextBox 1026">
              <a:extLst>
                <a:ext uri="{FF2B5EF4-FFF2-40B4-BE49-F238E27FC236}">
                  <a16:creationId xmlns:a16="http://schemas.microsoft.com/office/drawing/2014/main" id="{782E2C11-8A1E-5D7A-DD65-103CFCECECB6}"/>
                </a:ext>
              </a:extLst>
            </p:cNvPr>
            <p:cNvSpPr txBox="1"/>
            <p:nvPr/>
          </p:nvSpPr>
          <p:spPr>
            <a:xfrm>
              <a:off x="11617651" y="14103589"/>
              <a:ext cx="1163270" cy="448750"/>
            </a:xfrm>
            <a:prstGeom prst="rect">
              <a:avLst/>
            </a:prstGeom>
            <a:noFill/>
          </p:spPr>
          <p:txBody>
            <a:bodyPr wrap="square" rtlCol="0">
              <a:spAutoFit/>
            </a:bodyPr>
            <a:lstStyle/>
            <a:p>
              <a:r>
                <a:rPr lang="en-US" sz="2000" dirty="0">
                  <a:latin typeface="Montserrat" panose="00000500000000000000" pitchFamily="2" charset="0"/>
                </a:rPr>
                <a:t>Base</a:t>
              </a:r>
            </a:p>
          </p:txBody>
        </p:sp>
        <p:cxnSp>
          <p:nvCxnSpPr>
            <p:cNvPr id="1029" name="Straight Arrow Connector 1028">
              <a:extLst>
                <a:ext uri="{FF2B5EF4-FFF2-40B4-BE49-F238E27FC236}">
                  <a16:creationId xmlns:a16="http://schemas.microsoft.com/office/drawing/2014/main" id="{8DB338AF-42CF-2629-A521-650A7115D68F}"/>
                </a:ext>
              </a:extLst>
            </p:cNvPr>
            <p:cNvCxnSpPr>
              <a:cxnSpLocks/>
              <a:stCxn id="1040" idx="3"/>
            </p:cNvCxnSpPr>
            <p:nvPr/>
          </p:nvCxnSpPr>
          <p:spPr>
            <a:xfrm>
              <a:off x="13121815" y="13525676"/>
              <a:ext cx="1093927" cy="371558"/>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1031" name="Straight Arrow Connector 1030">
              <a:extLst>
                <a:ext uri="{FF2B5EF4-FFF2-40B4-BE49-F238E27FC236}">
                  <a16:creationId xmlns:a16="http://schemas.microsoft.com/office/drawing/2014/main" id="{59556943-7900-6072-BD99-5782E76BBBEF}"/>
                </a:ext>
              </a:extLst>
            </p:cNvPr>
            <p:cNvCxnSpPr>
              <a:cxnSpLocks/>
            </p:cNvCxnSpPr>
            <p:nvPr/>
          </p:nvCxnSpPr>
          <p:spPr>
            <a:xfrm flipH="1" flipV="1">
              <a:off x="15523023" y="14817797"/>
              <a:ext cx="931654" cy="927324"/>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sp>
          <p:nvSpPr>
            <p:cNvPr id="1032" name="TextBox 1031">
              <a:extLst>
                <a:ext uri="{FF2B5EF4-FFF2-40B4-BE49-F238E27FC236}">
                  <a16:creationId xmlns:a16="http://schemas.microsoft.com/office/drawing/2014/main" id="{CF6CD9C4-877A-B944-459F-896274F2D6B7}"/>
                </a:ext>
              </a:extLst>
            </p:cNvPr>
            <p:cNvSpPr txBox="1"/>
            <p:nvPr/>
          </p:nvSpPr>
          <p:spPr>
            <a:xfrm>
              <a:off x="16026477" y="15837897"/>
              <a:ext cx="2434936" cy="793940"/>
            </a:xfrm>
            <a:prstGeom prst="rect">
              <a:avLst/>
            </a:prstGeom>
            <a:noFill/>
          </p:spPr>
          <p:txBody>
            <a:bodyPr wrap="square" rtlCol="0">
              <a:spAutoFit/>
            </a:bodyPr>
            <a:lstStyle/>
            <a:p>
              <a:r>
                <a:rPr lang="en-US" sz="2000" dirty="0">
                  <a:latin typeface="Montserrat" panose="00000500000000000000" pitchFamily="2" charset="0"/>
                </a:rPr>
                <a:t>Experimental wells</a:t>
              </a:r>
            </a:p>
          </p:txBody>
        </p:sp>
        <p:cxnSp>
          <p:nvCxnSpPr>
            <p:cNvPr id="1033" name="Straight Arrow Connector 1032">
              <a:extLst>
                <a:ext uri="{FF2B5EF4-FFF2-40B4-BE49-F238E27FC236}">
                  <a16:creationId xmlns:a16="http://schemas.microsoft.com/office/drawing/2014/main" id="{F7968487-FB03-11D2-D3C5-B5F5A638B1B5}"/>
                </a:ext>
              </a:extLst>
            </p:cNvPr>
            <p:cNvCxnSpPr>
              <a:cxnSpLocks/>
              <a:stCxn id="1034" idx="1"/>
            </p:cNvCxnSpPr>
            <p:nvPr/>
          </p:nvCxnSpPr>
          <p:spPr>
            <a:xfrm flipH="1" flipV="1">
              <a:off x="18897600" y="12490588"/>
              <a:ext cx="1209882" cy="769869"/>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sp>
          <p:nvSpPr>
            <p:cNvPr id="1034" name="TextBox 1033">
              <a:extLst>
                <a:ext uri="{FF2B5EF4-FFF2-40B4-BE49-F238E27FC236}">
                  <a16:creationId xmlns:a16="http://schemas.microsoft.com/office/drawing/2014/main" id="{4A585C5A-B967-4545-1BFA-971792F47FB0}"/>
                </a:ext>
              </a:extLst>
            </p:cNvPr>
            <p:cNvSpPr txBox="1"/>
            <p:nvPr/>
          </p:nvSpPr>
          <p:spPr>
            <a:xfrm>
              <a:off x="20107482" y="12690890"/>
              <a:ext cx="1881568" cy="1139132"/>
            </a:xfrm>
            <a:prstGeom prst="rect">
              <a:avLst/>
            </a:prstGeom>
            <a:noFill/>
          </p:spPr>
          <p:txBody>
            <a:bodyPr wrap="square" rtlCol="0">
              <a:spAutoFit/>
            </a:bodyPr>
            <a:lstStyle/>
            <a:p>
              <a:r>
                <a:rPr lang="en-US" sz="2000" dirty="0">
                  <a:latin typeface="Montserrat" panose="00000500000000000000" pitchFamily="2" charset="0"/>
                </a:rPr>
                <a:t>Raspberry Pi and Build Hat</a:t>
              </a:r>
            </a:p>
          </p:txBody>
        </p:sp>
        <p:cxnSp>
          <p:nvCxnSpPr>
            <p:cNvPr id="1035" name="Straight Arrow Connector 1034">
              <a:extLst>
                <a:ext uri="{FF2B5EF4-FFF2-40B4-BE49-F238E27FC236}">
                  <a16:creationId xmlns:a16="http://schemas.microsoft.com/office/drawing/2014/main" id="{275327F4-AA0E-5F7B-6C3A-2525B62FC2BC}"/>
                </a:ext>
              </a:extLst>
            </p:cNvPr>
            <p:cNvCxnSpPr>
              <a:cxnSpLocks/>
            </p:cNvCxnSpPr>
            <p:nvPr/>
          </p:nvCxnSpPr>
          <p:spPr>
            <a:xfrm flipH="1">
              <a:off x="14602404" y="11506200"/>
              <a:ext cx="713796" cy="1344822"/>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sp>
          <p:nvSpPr>
            <p:cNvPr id="1036" name="TextBox 1035">
              <a:extLst>
                <a:ext uri="{FF2B5EF4-FFF2-40B4-BE49-F238E27FC236}">
                  <a16:creationId xmlns:a16="http://schemas.microsoft.com/office/drawing/2014/main" id="{A5BAD268-AB27-0B6B-BC9F-A0479A0309E5}"/>
                </a:ext>
              </a:extLst>
            </p:cNvPr>
            <p:cNvSpPr txBox="1"/>
            <p:nvPr/>
          </p:nvSpPr>
          <p:spPr>
            <a:xfrm>
              <a:off x="15098907" y="11124323"/>
              <a:ext cx="2132438" cy="400110"/>
            </a:xfrm>
            <a:prstGeom prst="rect">
              <a:avLst/>
            </a:prstGeom>
            <a:noFill/>
          </p:spPr>
          <p:txBody>
            <a:bodyPr wrap="square" rtlCol="0">
              <a:spAutoFit/>
            </a:bodyPr>
            <a:lstStyle/>
            <a:p>
              <a:r>
                <a:rPr lang="en-US" sz="2000" dirty="0">
                  <a:latin typeface="Montserrat" panose="00000500000000000000" pitchFamily="2" charset="0"/>
                </a:rPr>
                <a:t>Lego motor</a:t>
              </a:r>
            </a:p>
          </p:txBody>
        </p:sp>
        <p:cxnSp>
          <p:nvCxnSpPr>
            <p:cNvPr id="1038" name="Straight Arrow Connector 1037">
              <a:extLst>
                <a:ext uri="{FF2B5EF4-FFF2-40B4-BE49-F238E27FC236}">
                  <a16:creationId xmlns:a16="http://schemas.microsoft.com/office/drawing/2014/main" id="{88C7DAC1-5856-9E8F-D42D-7FC04D9E8AB3}"/>
                </a:ext>
              </a:extLst>
            </p:cNvPr>
            <p:cNvCxnSpPr>
              <a:cxnSpLocks/>
            </p:cNvCxnSpPr>
            <p:nvPr/>
          </p:nvCxnSpPr>
          <p:spPr>
            <a:xfrm flipH="1" flipV="1">
              <a:off x="17999221" y="14410741"/>
              <a:ext cx="2398674" cy="464682"/>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sp>
          <p:nvSpPr>
            <p:cNvPr id="1039" name="TextBox 1038">
              <a:extLst>
                <a:ext uri="{FF2B5EF4-FFF2-40B4-BE49-F238E27FC236}">
                  <a16:creationId xmlns:a16="http://schemas.microsoft.com/office/drawing/2014/main" id="{809629EB-12AF-A91E-A2D0-2C7A18BF531D}"/>
                </a:ext>
              </a:extLst>
            </p:cNvPr>
            <p:cNvSpPr txBox="1"/>
            <p:nvPr/>
          </p:nvSpPr>
          <p:spPr>
            <a:xfrm>
              <a:off x="20424676" y="14521480"/>
              <a:ext cx="1386638" cy="793940"/>
            </a:xfrm>
            <a:prstGeom prst="rect">
              <a:avLst/>
            </a:prstGeom>
            <a:noFill/>
          </p:spPr>
          <p:txBody>
            <a:bodyPr wrap="square" rtlCol="0">
              <a:spAutoFit/>
            </a:bodyPr>
            <a:lstStyle/>
            <a:p>
              <a:r>
                <a:rPr lang="en-US" sz="2000" dirty="0">
                  <a:latin typeface="Montserrat" panose="00000500000000000000" pitchFamily="2" charset="0"/>
                </a:rPr>
                <a:t>Limit switch</a:t>
              </a:r>
            </a:p>
          </p:txBody>
        </p:sp>
        <p:sp>
          <p:nvSpPr>
            <p:cNvPr id="1040" name="TextBox 1039">
              <a:extLst>
                <a:ext uri="{FF2B5EF4-FFF2-40B4-BE49-F238E27FC236}">
                  <a16:creationId xmlns:a16="http://schemas.microsoft.com/office/drawing/2014/main" id="{A2D40969-4CAD-EC6F-CD19-DBFB16B22700}"/>
                </a:ext>
              </a:extLst>
            </p:cNvPr>
            <p:cNvSpPr txBox="1"/>
            <p:nvPr/>
          </p:nvSpPr>
          <p:spPr>
            <a:xfrm>
              <a:off x="11530050" y="13114670"/>
              <a:ext cx="1591764" cy="822011"/>
            </a:xfrm>
            <a:prstGeom prst="rect">
              <a:avLst/>
            </a:prstGeom>
            <a:noFill/>
          </p:spPr>
          <p:txBody>
            <a:bodyPr wrap="square" rtlCol="0">
              <a:spAutoFit/>
            </a:bodyPr>
            <a:lstStyle/>
            <a:p>
              <a:r>
                <a:rPr lang="en-US" sz="2000" dirty="0">
                  <a:latin typeface="Montserrat" panose="00000500000000000000" pitchFamily="2" charset="0"/>
                </a:rPr>
                <a:t>Water</a:t>
              </a:r>
            </a:p>
            <a:p>
              <a:r>
                <a:rPr lang="en-US" sz="2000" dirty="0">
                  <a:latin typeface="Montserrat" panose="00000500000000000000" pitchFamily="2" charset="0"/>
                </a:rPr>
                <a:t>(rinsing)</a:t>
              </a:r>
            </a:p>
          </p:txBody>
        </p:sp>
        <p:sp>
          <p:nvSpPr>
            <p:cNvPr id="1054" name="Rectangle 1053">
              <a:extLst>
                <a:ext uri="{FF2B5EF4-FFF2-40B4-BE49-F238E27FC236}">
                  <a16:creationId xmlns:a16="http://schemas.microsoft.com/office/drawing/2014/main" id="{B9C7A4B2-5EC1-EFD6-1548-79CA61818D9B}"/>
                </a:ext>
              </a:extLst>
            </p:cNvPr>
            <p:cNvSpPr/>
            <p:nvPr/>
          </p:nvSpPr>
          <p:spPr bwMode="auto">
            <a:xfrm>
              <a:off x="11531600" y="11085698"/>
              <a:ext cx="10457450" cy="5586371"/>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703763" rtl="0" eaLnBrk="1" fontAlgn="base" latinLnBrk="0" hangingPunct="1">
                <a:lnSpc>
                  <a:spcPct val="100000"/>
                </a:lnSpc>
                <a:spcBef>
                  <a:spcPct val="0"/>
                </a:spcBef>
                <a:spcAft>
                  <a:spcPct val="0"/>
                </a:spcAft>
                <a:buClrTx/>
                <a:buSzTx/>
                <a:buFontTx/>
                <a:buNone/>
                <a:tabLst/>
              </a:pPr>
              <a:endParaRPr kumimoji="0" lang="en-US" sz="3800" b="0" i="0" u="none" strike="noStrike" cap="none" normalizeH="0" baseline="0">
                <a:ln>
                  <a:noFill/>
                </a:ln>
                <a:solidFill>
                  <a:schemeClr val="tx1"/>
                </a:solidFill>
                <a:effectLst/>
                <a:latin typeface="Montserrat" panose="00000500000000000000" pitchFamily="2" charset="0"/>
              </a:endParaRPr>
            </a:p>
          </p:txBody>
        </p:sp>
      </p:grpSp>
      <p:pic>
        <p:nvPicPr>
          <p:cNvPr id="1060" name="Picture 1059">
            <a:extLst>
              <a:ext uri="{FF2B5EF4-FFF2-40B4-BE49-F238E27FC236}">
                <a16:creationId xmlns:a16="http://schemas.microsoft.com/office/drawing/2014/main" id="{06300227-3AFB-2FE0-7879-F21E4C7A4B8E}"/>
              </a:ext>
            </a:extLst>
          </p:cNvPr>
          <p:cNvPicPr>
            <a:picLocks noChangeAspect="1"/>
          </p:cNvPicPr>
          <p:nvPr/>
        </p:nvPicPr>
        <p:blipFill>
          <a:blip r:embed="rId5"/>
          <a:stretch>
            <a:fillRect/>
          </a:stretch>
        </p:blipFill>
        <p:spPr>
          <a:xfrm>
            <a:off x="16450034" y="15813131"/>
            <a:ext cx="5155954" cy="3977110"/>
          </a:xfrm>
          <a:prstGeom prst="rect">
            <a:avLst/>
          </a:prstGeom>
        </p:spPr>
      </p:pic>
      <p:sp>
        <p:nvSpPr>
          <p:cNvPr id="1061" name="TextBox 19">
            <a:extLst>
              <a:ext uri="{FF2B5EF4-FFF2-40B4-BE49-F238E27FC236}">
                <a16:creationId xmlns:a16="http://schemas.microsoft.com/office/drawing/2014/main" id="{48B821DE-BBBB-5CA6-B3E0-8A14705C0A1D}"/>
              </a:ext>
            </a:extLst>
          </p:cNvPr>
          <p:cNvSpPr txBox="1">
            <a:spLocks noChangeArrowheads="1"/>
          </p:cNvSpPr>
          <p:nvPr/>
        </p:nvSpPr>
        <p:spPr bwMode="auto">
          <a:xfrm>
            <a:off x="12972088" y="26543341"/>
            <a:ext cx="8617912" cy="59079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8" tIns="45709" rIns="91418" bIns="45709">
            <a:spAutoFit/>
          </a:bodyPr>
          <a:lstStyle>
            <a:defPPr>
              <a:defRPr lang="en-US"/>
            </a:defPPr>
            <a:lvl1pPr algn="l" rtl="0" fontAlgn="base">
              <a:spcBef>
                <a:spcPct val="0"/>
              </a:spcBef>
              <a:spcAft>
                <a:spcPct val="0"/>
              </a:spcAft>
              <a:defRPr sz="3000" kern="1200">
                <a:solidFill>
                  <a:schemeClr val="tx1"/>
                </a:solidFill>
                <a:latin typeface="Arial"/>
                <a:ea typeface="+mn-ea"/>
                <a:cs typeface="+mn-cs"/>
              </a:defRPr>
            </a:lvl1pPr>
            <a:lvl2pPr marL="457200" algn="l" rtl="0" fontAlgn="base">
              <a:spcBef>
                <a:spcPct val="0"/>
              </a:spcBef>
              <a:spcAft>
                <a:spcPct val="0"/>
              </a:spcAft>
              <a:defRPr sz="3000" kern="1200">
                <a:solidFill>
                  <a:schemeClr val="tx1"/>
                </a:solidFill>
                <a:latin typeface="Arial"/>
                <a:ea typeface="+mn-ea"/>
                <a:cs typeface="+mn-cs"/>
              </a:defRPr>
            </a:lvl2pPr>
            <a:lvl3pPr marL="914400" algn="l" rtl="0" fontAlgn="base">
              <a:spcBef>
                <a:spcPct val="0"/>
              </a:spcBef>
              <a:spcAft>
                <a:spcPct val="0"/>
              </a:spcAft>
              <a:defRPr sz="3000" kern="1200">
                <a:solidFill>
                  <a:schemeClr val="tx1"/>
                </a:solidFill>
                <a:latin typeface="Arial"/>
                <a:ea typeface="+mn-ea"/>
                <a:cs typeface="+mn-cs"/>
              </a:defRPr>
            </a:lvl3pPr>
            <a:lvl4pPr marL="1371600" algn="l" rtl="0" fontAlgn="base">
              <a:spcBef>
                <a:spcPct val="0"/>
              </a:spcBef>
              <a:spcAft>
                <a:spcPct val="0"/>
              </a:spcAft>
              <a:defRPr sz="3000" kern="1200">
                <a:solidFill>
                  <a:schemeClr val="tx1"/>
                </a:solidFill>
                <a:latin typeface="Arial"/>
                <a:ea typeface="+mn-ea"/>
                <a:cs typeface="+mn-cs"/>
              </a:defRPr>
            </a:lvl4pPr>
            <a:lvl5pPr marL="1828800" algn="l" rtl="0" fontAlgn="base">
              <a:spcBef>
                <a:spcPct val="0"/>
              </a:spcBef>
              <a:spcAft>
                <a:spcPct val="0"/>
              </a:spcAft>
              <a:defRPr sz="3000" kern="1200">
                <a:solidFill>
                  <a:schemeClr val="tx1"/>
                </a:solidFill>
                <a:latin typeface="Arial"/>
                <a:ea typeface="+mn-ea"/>
                <a:cs typeface="+mn-cs"/>
              </a:defRPr>
            </a:lvl5pPr>
            <a:lvl6pPr marL="2286000" algn="l" defTabSz="914400" rtl="0" eaLnBrk="1" latinLnBrk="0" hangingPunct="1">
              <a:defRPr sz="3000" kern="1200">
                <a:solidFill>
                  <a:schemeClr val="tx1"/>
                </a:solidFill>
                <a:latin typeface="Arial"/>
                <a:ea typeface="+mn-ea"/>
                <a:cs typeface="+mn-cs"/>
              </a:defRPr>
            </a:lvl6pPr>
            <a:lvl7pPr marL="2743200" algn="l" defTabSz="914400" rtl="0" eaLnBrk="1" latinLnBrk="0" hangingPunct="1">
              <a:defRPr sz="3000" kern="1200">
                <a:solidFill>
                  <a:schemeClr val="tx1"/>
                </a:solidFill>
                <a:latin typeface="Arial"/>
                <a:ea typeface="+mn-ea"/>
                <a:cs typeface="+mn-cs"/>
              </a:defRPr>
            </a:lvl7pPr>
            <a:lvl8pPr marL="3200400" algn="l" defTabSz="914400" rtl="0" eaLnBrk="1" latinLnBrk="0" hangingPunct="1">
              <a:defRPr sz="3000" kern="1200">
                <a:solidFill>
                  <a:schemeClr val="tx1"/>
                </a:solidFill>
                <a:latin typeface="Arial"/>
                <a:ea typeface="+mn-ea"/>
                <a:cs typeface="+mn-cs"/>
              </a:defRPr>
            </a:lvl8pPr>
            <a:lvl9pPr marL="3657600" algn="l" defTabSz="914400" rtl="0" eaLnBrk="1" latinLnBrk="0" hangingPunct="1">
              <a:defRPr sz="3000" kern="1200">
                <a:solidFill>
                  <a:schemeClr val="tx1"/>
                </a:solidFill>
                <a:latin typeface="Arial"/>
                <a:ea typeface="+mn-ea"/>
                <a:cs typeface="+mn-cs"/>
              </a:defRPr>
            </a:lvl9pPr>
          </a:lstStyle>
          <a:p>
            <a:pPr>
              <a:lnSpc>
                <a:spcPct val="110000"/>
              </a:lnSpc>
            </a:pPr>
            <a:r>
              <a:rPr lang="en-US" sz="2300" dirty="0">
                <a:latin typeface="Montserrat" panose="00000500000000000000" pitchFamily="2" charset="0"/>
                <a:cs typeface="Arial" pitchFamily="34" charset="0"/>
              </a:rPr>
              <a:t>The code is written in Python and runs completely on a separate computer where the machine learning and Gaussian processes calculations are completed. We used a </a:t>
            </a:r>
            <a:r>
              <a:rPr lang="en-US" sz="2300" dirty="0" err="1">
                <a:latin typeface="Montserrat" panose="00000500000000000000" pitchFamily="2" charset="0"/>
                <a:cs typeface="Arial" pitchFamily="34" charset="0"/>
              </a:rPr>
              <a:t>Jupyter</a:t>
            </a:r>
            <a:r>
              <a:rPr lang="en-US" sz="2300" dirty="0">
                <a:latin typeface="Montserrat" panose="00000500000000000000" pitchFamily="2" charset="0"/>
                <a:cs typeface="Arial" pitchFamily="34" charset="0"/>
              </a:rPr>
              <a:t> Notebook to test and moved the code to a Python script for data collection.</a:t>
            </a:r>
          </a:p>
          <a:p>
            <a:pPr>
              <a:lnSpc>
                <a:spcPct val="110000"/>
              </a:lnSpc>
            </a:pPr>
            <a:r>
              <a:rPr lang="en-US" sz="2300" dirty="0">
                <a:latin typeface="Montserrat" panose="00000500000000000000" pitchFamily="2" charset="0"/>
                <a:cs typeface="Arial" pitchFamily="34" charset="0"/>
              </a:rPr>
              <a:t>The code is able to:</a:t>
            </a:r>
          </a:p>
          <a:p>
            <a:pPr marL="342900" indent="-342900">
              <a:lnSpc>
                <a:spcPct val="110000"/>
              </a:lnSpc>
              <a:buFont typeface="Arial" panose="020B0604020202020204" pitchFamily="34" charset="0"/>
              <a:buChar char="•"/>
            </a:pPr>
            <a:r>
              <a:rPr lang="en-US" sz="2300" dirty="0">
                <a:latin typeface="Montserrat" panose="00000500000000000000" pitchFamily="2" charset="0"/>
                <a:cs typeface="Arial" pitchFamily="34" charset="0"/>
              </a:rPr>
              <a:t>Establish communication between the computer and Raspberry </a:t>
            </a:r>
            <a:r>
              <a:rPr lang="en-US" sz="2300" dirty="0" err="1">
                <a:latin typeface="Montserrat" panose="00000500000000000000" pitchFamily="2" charset="0"/>
                <a:cs typeface="Arial" pitchFamily="34" charset="0"/>
              </a:rPr>
              <a:t>Pis</a:t>
            </a:r>
            <a:endParaRPr lang="en-US" sz="2300" dirty="0">
              <a:latin typeface="Montserrat" panose="00000500000000000000" pitchFamily="2" charset="0"/>
              <a:cs typeface="Arial" pitchFamily="34" charset="0"/>
            </a:endParaRPr>
          </a:p>
          <a:p>
            <a:pPr marL="342900" indent="-342900">
              <a:lnSpc>
                <a:spcPct val="110000"/>
              </a:lnSpc>
              <a:buFont typeface="Arial" panose="020B0604020202020204" pitchFamily="34" charset="0"/>
              <a:buChar char="•"/>
            </a:pPr>
            <a:r>
              <a:rPr lang="en-US" sz="2300" dirty="0">
                <a:latin typeface="Montserrat" panose="00000500000000000000" pitchFamily="2" charset="0"/>
                <a:cs typeface="Arial" pitchFamily="34" charset="0"/>
              </a:rPr>
              <a:t>Apply machine learning and regression</a:t>
            </a:r>
          </a:p>
          <a:p>
            <a:pPr marL="342900" indent="-342900">
              <a:lnSpc>
                <a:spcPct val="110000"/>
              </a:lnSpc>
              <a:buFont typeface="Arial" panose="020B0604020202020204" pitchFamily="34" charset="0"/>
              <a:buChar char="•"/>
            </a:pPr>
            <a:r>
              <a:rPr lang="en-US" sz="2300" dirty="0">
                <a:latin typeface="Montserrat" panose="00000500000000000000" pitchFamily="2" charset="0"/>
                <a:cs typeface="Arial" pitchFamily="34" charset="0"/>
              </a:rPr>
              <a:t>There are software functions for:</a:t>
            </a:r>
          </a:p>
          <a:p>
            <a:pPr marL="800100" lvl="1" indent="-342900">
              <a:lnSpc>
                <a:spcPct val="110000"/>
              </a:lnSpc>
              <a:buFont typeface="Arial" panose="020B0604020202020204" pitchFamily="34" charset="0"/>
              <a:buChar char="•"/>
            </a:pPr>
            <a:r>
              <a:rPr lang="en-US" sz="2300" dirty="0">
                <a:latin typeface="Montserrat" panose="00000500000000000000" pitchFamily="2" charset="0"/>
                <a:cs typeface="Arial" pitchFamily="34" charset="0"/>
              </a:rPr>
              <a:t>Moving the motors in the x and y directions</a:t>
            </a:r>
          </a:p>
          <a:p>
            <a:pPr marL="800100" lvl="1" indent="-342900">
              <a:lnSpc>
                <a:spcPct val="110000"/>
              </a:lnSpc>
              <a:buFont typeface="Arial" panose="020B0604020202020204" pitchFamily="34" charset="0"/>
              <a:buChar char="•"/>
            </a:pPr>
            <a:r>
              <a:rPr lang="en-US" sz="2300" dirty="0">
                <a:latin typeface="Montserrat" panose="00000500000000000000" pitchFamily="2" charset="0"/>
                <a:cs typeface="Arial" pitchFamily="34" charset="0"/>
              </a:rPr>
              <a:t>Pipetting liquid</a:t>
            </a:r>
          </a:p>
          <a:p>
            <a:pPr marL="800100" lvl="1" indent="-342900">
              <a:lnSpc>
                <a:spcPct val="110000"/>
              </a:lnSpc>
              <a:buFont typeface="Arial" panose="020B0604020202020204" pitchFamily="34" charset="0"/>
              <a:buChar char="•"/>
            </a:pPr>
            <a:r>
              <a:rPr lang="en-US" sz="2300" dirty="0">
                <a:latin typeface="Montserrat" panose="00000500000000000000" pitchFamily="2" charset="0"/>
                <a:cs typeface="Arial" pitchFamily="34" charset="0"/>
              </a:rPr>
              <a:t>Moving the pH sensor vertically</a:t>
            </a:r>
          </a:p>
          <a:p>
            <a:pPr marL="800100" lvl="1" indent="-342900">
              <a:lnSpc>
                <a:spcPct val="110000"/>
              </a:lnSpc>
              <a:buFont typeface="Arial" panose="020B0604020202020204" pitchFamily="34" charset="0"/>
              <a:buChar char="•"/>
            </a:pPr>
            <a:r>
              <a:rPr lang="en-US" sz="2300" dirty="0">
                <a:latin typeface="Montserrat" panose="00000500000000000000" pitchFamily="2" charset="0"/>
                <a:cs typeface="Arial" pitchFamily="34" charset="0"/>
              </a:rPr>
              <a:t>pH measurement</a:t>
            </a:r>
          </a:p>
          <a:p>
            <a:pPr marL="800100" lvl="1" indent="-342900">
              <a:lnSpc>
                <a:spcPct val="110000"/>
              </a:lnSpc>
              <a:buFont typeface="Arial" panose="020B0604020202020204" pitchFamily="34" charset="0"/>
              <a:buChar char="•"/>
            </a:pPr>
            <a:r>
              <a:rPr lang="en-US" sz="2300" dirty="0">
                <a:latin typeface="Montserrat" panose="00000500000000000000" pitchFamily="2" charset="0"/>
                <a:cs typeface="Arial" pitchFamily="34" charset="0"/>
              </a:rPr>
              <a:t>Rinsing and drying the pH sensor</a:t>
            </a:r>
          </a:p>
        </p:txBody>
      </p:sp>
      <p:pic>
        <p:nvPicPr>
          <p:cNvPr id="17" name="Picture 2">
            <a:extLst>
              <a:ext uri="{FF2B5EF4-FFF2-40B4-BE49-F238E27FC236}">
                <a16:creationId xmlns:a16="http://schemas.microsoft.com/office/drawing/2014/main" id="{CAA73B19-B0E7-22FB-6054-07223B0FFF8B}"/>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6102"/>
          <a:stretch/>
        </p:blipFill>
        <p:spPr bwMode="auto">
          <a:xfrm>
            <a:off x="22738060" y="8387977"/>
            <a:ext cx="4913158" cy="149497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1" descr="A graph of a graph showing a number of points&#10;&#10;Description automatically generated with medium confidence">
            <a:extLst>
              <a:ext uri="{FF2B5EF4-FFF2-40B4-BE49-F238E27FC236}">
                <a16:creationId xmlns:a16="http://schemas.microsoft.com/office/drawing/2014/main" id="{5F2D7830-16B1-E66F-5CCD-534D64B05480}"/>
              </a:ext>
            </a:extLst>
          </p:cNvPr>
          <p:cNvPicPr>
            <a:picLocks noChangeAspect="1"/>
          </p:cNvPicPr>
          <p:nvPr/>
        </p:nvPicPr>
        <p:blipFill>
          <a:blip r:embed="rId7">
            <a:extLst>
              <a:ext uri="{28A0092B-C50C-407E-A947-70E740481C1C}">
                <a14:useLocalDpi xmlns:a14="http://schemas.microsoft.com/office/drawing/2010/main" val="0"/>
              </a:ext>
            </a:extLst>
          </a:blip>
          <a:srcRect l="8458"/>
          <a:stretch/>
        </p:blipFill>
        <p:spPr>
          <a:xfrm>
            <a:off x="22842693" y="11673971"/>
            <a:ext cx="4789834" cy="1494972"/>
          </a:xfrm>
          <a:prstGeom prst="rect">
            <a:avLst/>
          </a:prstGeom>
        </p:spPr>
      </p:pic>
      <p:pic>
        <p:nvPicPr>
          <p:cNvPr id="23" name="Picture 22" descr="A graph of a graph with a line&#10;&#10;Description automatically generated">
            <a:extLst>
              <a:ext uri="{FF2B5EF4-FFF2-40B4-BE49-F238E27FC236}">
                <a16:creationId xmlns:a16="http://schemas.microsoft.com/office/drawing/2014/main" id="{C85BA1C9-2E35-BA14-8D4C-BCE087AD24C2}"/>
              </a:ext>
            </a:extLst>
          </p:cNvPr>
          <p:cNvPicPr>
            <a:picLocks noChangeAspect="1"/>
          </p:cNvPicPr>
          <p:nvPr/>
        </p:nvPicPr>
        <p:blipFill>
          <a:blip r:embed="rId8">
            <a:extLst>
              <a:ext uri="{28A0092B-C50C-407E-A947-70E740481C1C}">
                <a14:useLocalDpi xmlns:a14="http://schemas.microsoft.com/office/drawing/2010/main" val="0"/>
              </a:ext>
            </a:extLst>
          </a:blip>
          <a:srcRect l="8458"/>
          <a:stretch/>
        </p:blipFill>
        <p:spPr>
          <a:xfrm>
            <a:off x="22842691" y="13318418"/>
            <a:ext cx="4789835" cy="1494972"/>
          </a:xfrm>
          <a:prstGeom prst="rect">
            <a:avLst/>
          </a:prstGeom>
        </p:spPr>
      </p:pic>
      <p:pic>
        <p:nvPicPr>
          <p:cNvPr id="28" name="Picture 27" descr="A graph of a graph showing a curve&#10;&#10;Description automatically generated with medium confidence">
            <a:extLst>
              <a:ext uri="{FF2B5EF4-FFF2-40B4-BE49-F238E27FC236}">
                <a16:creationId xmlns:a16="http://schemas.microsoft.com/office/drawing/2014/main" id="{42721802-BCEC-6EA9-D72D-35C4AA8EDDA4}"/>
              </a:ext>
            </a:extLst>
          </p:cNvPr>
          <p:cNvPicPr>
            <a:picLocks noChangeAspect="1"/>
          </p:cNvPicPr>
          <p:nvPr/>
        </p:nvPicPr>
        <p:blipFill>
          <a:blip r:embed="rId9">
            <a:extLst>
              <a:ext uri="{28A0092B-C50C-407E-A947-70E740481C1C}">
                <a14:useLocalDpi xmlns:a14="http://schemas.microsoft.com/office/drawing/2010/main" val="0"/>
              </a:ext>
            </a:extLst>
          </a:blip>
          <a:srcRect l="8147"/>
          <a:stretch/>
        </p:blipFill>
        <p:spPr>
          <a:xfrm>
            <a:off x="22826415" y="14960007"/>
            <a:ext cx="4806111" cy="1494972"/>
          </a:xfrm>
          <a:prstGeom prst="rect">
            <a:avLst/>
          </a:prstGeom>
        </p:spPr>
      </p:pic>
      <p:pic>
        <p:nvPicPr>
          <p:cNvPr id="29" name="Picture 28" descr="A graph of a graph showing a curve&#10;&#10;Description automatically generated with medium confidence">
            <a:extLst>
              <a:ext uri="{FF2B5EF4-FFF2-40B4-BE49-F238E27FC236}">
                <a16:creationId xmlns:a16="http://schemas.microsoft.com/office/drawing/2014/main" id="{4C548706-4297-C35F-8610-60136975A128}"/>
              </a:ext>
            </a:extLst>
          </p:cNvPr>
          <p:cNvPicPr>
            <a:picLocks noChangeAspect="1"/>
          </p:cNvPicPr>
          <p:nvPr/>
        </p:nvPicPr>
        <p:blipFill>
          <a:blip r:embed="rId10">
            <a:extLst>
              <a:ext uri="{28A0092B-C50C-407E-A947-70E740481C1C}">
                <a14:useLocalDpi xmlns:a14="http://schemas.microsoft.com/office/drawing/2010/main" val="0"/>
              </a:ext>
            </a:extLst>
          </a:blip>
          <a:srcRect l="8458"/>
          <a:stretch/>
        </p:blipFill>
        <p:spPr>
          <a:xfrm>
            <a:off x="22842691" y="16637382"/>
            <a:ext cx="4789836" cy="1494972"/>
          </a:xfrm>
          <a:prstGeom prst="rect">
            <a:avLst/>
          </a:prstGeom>
        </p:spPr>
      </p:pic>
      <p:pic>
        <p:nvPicPr>
          <p:cNvPr id="32" name="Picture 31" descr="A graph of a graph showing a number of points&#10;&#10;Description automatically generated with medium confidence">
            <a:extLst>
              <a:ext uri="{FF2B5EF4-FFF2-40B4-BE49-F238E27FC236}">
                <a16:creationId xmlns:a16="http://schemas.microsoft.com/office/drawing/2014/main" id="{D0B4174B-D286-27F1-4FA6-377C6F2331A3}"/>
              </a:ext>
            </a:extLst>
          </p:cNvPr>
          <p:cNvPicPr>
            <a:picLocks noChangeAspect="1"/>
          </p:cNvPicPr>
          <p:nvPr/>
        </p:nvPicPr>
        <p:blipFill>
          <a:blip r:embed="rId11">
            <a:extLst>
              <a:ext uri="{28A0092B-C50C-407E-A947-70E740481C1C}">
                <a14:useLocalDpi xmlns:a14="http://schemas.microsoft.com/office/drawing/2010/main" val="0"/>
              </a:ext>
            </a:extLst>
          </a:blip>
          <a:srcRect l="6458"/>
          <a:stretch/>
        </p:blipFill>
        <p:spPr>
          <a:xfrm>
            <a:off x="22738060" y="10032424"/>
            <a:ext cx="4894468" cy="1494972"/>
          </a:xfrm>
          <a:prstGeom prst="rect">
            <a:avLst/>
          </a:prstGeom>
        </p:spPr>
      </p:pic>
      <p:pic>
        <p:nvPicPr>
          <p:cNvPr id="35" name="Picture 34" descr="A graph of a function&#10;&#10;Description automatically generated">
            <a:extLst>
              <a:ext uri="{FF2B5EF4-FFF2-40B4-BE49-F238E27FC236}">
                <a16:creationId xmlns:a16="http://schemas.microsoft.com/office/drawing/2014/main" id="{9A0B5247-2115-3309-31BC-1747C5ADBD8E}"/>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7226127" y="8628177"/>
            <a:ext cx="5232400" cy="1046480"/>
          </a:xfrm>
          <a:prstGeom prst="rect">
            <a:avLst/>
          </a:prstGeom>
        </p:spPr>
      </p:pic>
      <p:pic>
        <p:nvPicPr>
          <p:cNvPr id="38" name="Picture 37" descr="A graph with a blue line&#10;&#10;Description automatically generated">
            <a:extLst>
              <a:ext uri="{FF2B5EF4-FFF2-40B4-BE49-F238E27FC236}">
                <a16:creationId xmlns:a16="http://schemas.microsoft.com/office/drawing/2014/main" id="{A68B6427-1AC2-FE19-3E4F-4B0C968AC1DB}"/>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7226127" y="10256670"/>
            <a:ext cx="5232401" cy="1046480"/>
          </a:xfrm>
          <a:prstGeom prst="rect">
            <a:avLst/>
          </a:prstGeom>
        </p:spPr>
      </p:pic>
      <p:pic>
        <p:nvPicPr>
          <p:cNvPr id="42" name="Picture 41" descr="A graph of a function&#10;&#10;Description automatically generated">
            <a:extLst>
              <a:ext uri="{FF2B5EF4-FFF2-40B4-BE49-F238E27FC236}">
                <a16:creationId xmlns:a16="http://schemas.microsoft.com/office/drawing/2014/main" id="{72D8B911-822B-5DFB-019E-26BD956B7F50}"/>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7226125" y="11899666"/>
            <a:ext cx="5232402" cy="1046481"/>
          </a:xfrm>
          <a:prstGeom prst="rect">
            <a:avLst/>
          </a:prstGeom>
        </p:spPr>
      </p:pic>
      <p:pic>
        <p:nvPicPr>
          <p:cNvPr id="46" name="Picture 45" descr="A graph of a function&#10;&#10;Description automatically generated">
            <a:extLst>
              <a:ext uri="{FF2B5EF4-FFF2-40B4-BE49-F238E27FC236}">
                <a16:creationId xmlns:a16="http://schemas.microsoft.com/office/drawing/2014/main" id="{8549C34A-EB10-460D-4291-9E70008ECED2}"/>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7225182" y="13541213"/>
            <a:ext cx="5232402" cy="1046481"/>
          </a:xfrm>
          <a:prstGeom prst="rect">
            <a:avLst/>
          </a:prstGeom>
        </p:spPr>
      </p:pic>
      <p:pic>
        <p:nvPicPr>
          <p:cNvPr id="52" name="Picture 51" descr="A graph of a function&#10;&#10;Description automatically generated">
            <a:extLst>
              <a:ext uri="{FF2B5EF4-FFF2-40B4-BE49-F238E27FC236}">
                <a16:creationId xmlns:a16="http://schemas.microsoft.com/office/drawing/2014/main" id="{522D553F-84B0-E1DB-5FFD-877968EC426A}"/>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7225180" y="15182760"/>
            <a:ext cx="5232404" cy="1046481"/>
          </a:xfrm>
          <a:prstGeom prst="rect">
            <a:avLst/>
          </a:prstGeom>
        </p:spPr>
      </p:pic>
      <p:pic>
        <p:nvPicPr>
          <p:cNvPr id="54" name="Picture 53" descr="A graph of a graph&#10;&#10;Description automatically generated">
            <a:extLst>
              <a:ext uri="{FF2B5EF4-FFF2-40B4-BE49-F238E27FC236}">
                <a16:creationId xmlns:a16="http://schemas.microsoft.com/office/drawing/2014/main" id="{285E7749-AE85-55CC-A827-5FDD2DDE4DCB}"/>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27225180" y="16861627"/>
            <a:ext cx="5232404" cy="1046481"/>
          </a:xfrm>
          <a:prstGeom prst="rect">
            <a:avLst/>
          </a:prstGeom>
        </p:spPr>
      </p:pic>
      <mc:AlternateContent xmlns:mc="http://schemas.openxmlformats.org/markup-compatibility/2006">
        <mc:Choice xmlns:a14="http://schemas.microsoft.com/office/drawing/2010/main" Requires="a14">
          <p:sp>
            <p:nvSpPr>
              <p:cNvPr id="56" name="TextBox 19">
                <a:extLst>
                  <a:ext uri="{FF2B5EF4-FFF2-40B4-BE49-F238E27FC236}">
                    <a16:creationId xmlns:a16="http://schemas.microsoft.com/office/drawing/2014/main" id="{6A0014F7-88B1-2F19-717F-B921EC3106A1}"/>
                  </a:ext>
                </a:extLst>
              </p:cNvPr>
              <p:cNvSpPr txBox="1">
                <a:spLocks noChangeArrowheads="1"/>
              </p:cNvSpPr>
              <p:nvPr/>
            </p:nvSpPr>
            <p:spPr bwMode="auto">
              <a:xfrm>
                <a:off x="22351443" y="6976082"/>
                <a:ext cx="20738167" cy="1235829"/>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lIns="91418" tIns="45709" rIns="91418" bIns="45709">
                <a:spAutoFit/>
              </a:bodyPr>
              <a:lstStyle>
                <a:defPPr>
                  <a:defRPr lang="en-US"/>
                </a:defPPr>
                <a:lvl1pPr algn="l" rtl="0" fontAlgn="base">
                  <a:spcBef>
                    <a:spcPct val="0"/>
                  </a:spcBef>
                  <a:spcAft>
                    <a:spcPct val="0"/>
                  </a:spcAft>
                  <a:defRPr sz="3000" kern="1200">
                    <a:solidFill>
                      <a:schemeClr val="tx1"/>
                    </a:solidFill>
                    <a:latin typeface="Arial"/>
                    <a:ea typeface="+mn-ea"/>
                    <a:cs typeface="+mn-cs"/>
                  </a:defRPr>
                </a:lvl1pPr>
                <a:lvl2pPr marL="457200" algn="l" rtl="0" fontAlgn="base">
                  <a:spcBef>
                    <a:spcPct val="0"/>
                  </a:spcBef>
                  <a:spcAft>
                    <a:spcPct val="0"/>
                  </a:spcAft>
                  <a:defRPr sz="3000" kern="1200">
                    <a:solidFill>
                      <a:schemeClr val="tx1"/>
                    </a:solidFill>
                    <a:latin typeface="Arial"/>
                    <a:ea typeface="+mn-ea"/>
                    <a:cs typeface="+mn-cs"/>
                  </a:defRPr>
                </a:lvl2pPr>
                <a:lvl3pPr marL="914400" algn="l" rtl="0" fontAlgn="base">
                  <a:spcBef>
                    <a:spcPct val="0"/>
                  </a:spcBef>
                  <a:spcAft>
                    <a:spcPct val="0"/>
                  </a:spcAft>
                  <a:defRPr sz="3000" kern="1200">
                    <a:solidFill>
                      <a:schemeClr val="tx1"/>
                    </a:solidFill>
                    <a:latin typeface="Arial"/>
                    <a:ea typeface="+mn-ea"/>
                    <a:cs typeface="+mn-cs"/>
                  </a:defRPr>
                </a:lvl3pPr>
                <a:lvl4pPr marL="1371600" algn="l" rtl="0" fontAlgn="base">
                  <a:spcBef>
                    <a:spcPct val="0"/>
                  </a:spcBef>
                  <a:spcAft>
                    <a:spcPct val="0"/>
                  </a:spcAft>
                  <a:defRPr sz="3000" kern="1200">
                    <a:solidFill>
                      <a:schemeClr val="tx1"/>
                    </a:solidFill>
                    <a:latin typeface="Arial"/>
                    <a:ea typeface="+mn-ea"/>
                    <a:cs typeface="+mn-cs"/>
                  </a:defRPr>
                </a:lvl4pPr>
                <a:lvl5pPr marL="1828800" algn="l" rtl="0" fontAlgn="base">
                  <a:spcBef>
                    <a:spcPct val="0"/>
                  </a:spcBef>
                  <a:spcAft>
                    <a:spcPct val="0"/>
                  </a:spcAft>
                  <a:defRPr sz="3000" kern="1200">
                    <a:solidFill>
                      <a:schemeClr val="tx1"/>
                    </a:solidFill>
                    <a:latin typeface="Arial"/>
                    <a:ea typeface="+mn-ea"/>
                    <a:cs typeface="+mn-cs"/>
                  </a:defRPr>
                </a:lvl5pPr>
                <a:lvl6pPr marL="2286000" algn="l" defTabSz="914400" rtl="0" eaLnBrk="1" latinLnBrk="0" hangingPunct="1">
                  <a:defRPr sz="3000" kern="1200">
                    <a:solidFill>
                      <a:schemeClr val="tx1"/>
                    </a:solidFill>
                    <a:latin typeface="Arial"/>
                    <a:ea typeface="+mn-ea"/>
                    <a:cs typeface="+mn-cs"/>
                  </a:defRPr>
                </a:lvl6pPr>
                <a:lvl7pPr marL="2743200" algn="l" defTabSz="914400" rtl="0" eaLnBrk="1" latinLnBrk="0" hangingPunct="1">
                  <a:defRPr sz="3000" kern="1200">
                    <a:solidFill>
                      <a:schemeClr val="tx1"/>
                    </a:solidFill>
                    <a:latin typeface="Arial"/>
                    <a:ea typeface="+mn-ea"/>
                    <a:cs typeface="+mn-cs"/>
                  </a:defRPr>
                </a:lvl7pPr>
                <a:lvl8pPr marL="3200400" algn="l" defTabSz="914400" rtl="0" eaLnBrk="1" latinLnBrk="0" hangingPunct="1">
                  <a:defRPr sz="3000" kern="1200">
                    <a:solidFill>
                      <a:schemeClr val="tx1"/>
                    </a:solidFill>
                    <a:latin typeface="Arial"/>
                    <a:ea typeface="+mn-ea"/>
                    <a:cs typeface="+mn-cs"/>
                  </a:defRPr>
                </a:lvl8pPr>
                <a:lvl9pPr marL="3657600" algn="l" defTabSz="914400" rtl="0" eaLnBrk="1" latinLnBrk="0" hangingPunct="1">
                  <a:defRPr sz="3000" kern="1200">
                    <a:solidFill>
                      <a:schemeClr val="tx1"/>
                    </a:solidFill>
                    <a:latin typeface="Arial"/>
                    <a:ea typeface="+mn-ea"/>
                    <a:cs typeface="+mn-cs"/>
                  </a:defRPr>
                </a:lvl9pPr>
              </a:lstStyle>
              <a:p>
                <a:pPr algn="just">
                  <a:lnSpc>
                    <a:spcPct val="110000"/>
                  </a:lnSpc>
                </a:pPr>
                <a:r>
                  <a:rPr lang="en-US" sz="2300" dirty="0">
                    <a:latin typeface="Montserrat" panose="00000500000000000000" pitchFamily="2" charset="0"/>
                    <a:cs typeface="Arial" pitchFamily="34" charset="0"/>
                  </a:rPr>
                  <a:t>Our goal was to discover a quantitative model for the shape of the pH curve that results when mixing an acid and a conjugate base. We chose to test the relationship between pH and the ratio </a:t>
                </a:r>
                <a14:m>
                  <m:oMath xmlns:m="http://schemas.openxmlformats.org/officeDocument/2006/math">
                    <m:r>
                      <a:rPr lang="en-US" sz="2300" i="1" dirty="0" smtClean="0">
                        <a:latin typeface="Cambria Math" panose="02040503050406030204" pitchFamily="18" charset="0"/>
                        <a:cs typeface="Arial" pitchFamily="34" charset="0"/>
                      </a:rPr>
                      <m:t>𝑟</m:t>
                    </m:r>
                  </m:oMath>
                </a14:m>
                <a:r>
                  <a:rPr lang="en-US" sz="2300" dirty="0">
                    <a:latin typeface="Montserrat" panose="00000500000000000000" pitchFamily="2" charset="0"/>
                    <a:cs typeface="Arial" pitchFamily="34" charset="0"/>
                  </a:rPr>
                  <a:t> of acid to conjugate base because the relationship is governed by a known equation: the Henderson-Hasselbalch (HH) equation (Eq. 2).</a:t>
                </a:r>
              </a:p>
            </p:txBody>
          </p:sp>
        </mc:Choice>
        <mc:Fallback>
          <p:sp>
            <p:nvSpPr>
              <p:cNvPr id="56" name="TextBox 19">
                <a:extLst>
                  <a:ext uri="{FF2B5EF4-FFF2-40B4-BE49-F238E27FC236}">
                    <a16:creationId xmlns:a16="http://schemas.microsoft.com/office/drawing/2014/main" id="{6A0014F7-88B1-2F19-717F-B921EC3106A1}"/>
                  </a:ext>
                </a:extLst>
              </p:cNvPr>
              <p:cNvSpPr txBox="1">
                <a:spLocks noRot="1" noChangeAspect="1" noMove="1" noResize="1" noEditPoints="1" noAdjustHandles="1" noChangeArrowheads="1" noChangeShapeType="1" noTextEdit="1"/>
              </p:cNvSpPr>
              <p:nvPr/>
            </p:nvSpPr>
            <p:spPr bwMode="auto">
              <a:xfrm>
                <a:off x="22351443" y="6976082"/>
                <a:ext cx="20738167" cy="1235829"/>
              </a:xfrm>
              <a:prstGeom prst="rect">
                <a:avLst/>
              </a:prstGeom>
              <a:blipFill>
                <a:blip r:embed="rId18"/>
                <a:stretch>
                  <a:fillRect l="-490" t="-3061" r="-367" b="-10204"/>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p:pic>
        <p:nvPicPr>
          <p:cNvPr id="1037" name="Picture 1036">
            <a:extLst>
              <a:ext uri="{FF2B5EF4-FFF2-40B4-BE49-F238E27FC236}">
                <a16:creationId xmlns:a16="http://schemas.microsoft.com/office/drawing/2014/main" id="{464FCFB5-CF66-BC09-C09C-9BEB89A9CE5D}"/>
              </a:ext>
            </a:extLst>
          </p:cNvPr>
          <p:cNvPicPr>
            <a:picLocks noChangeAspect="1"/>
          </p:cNvPicPr>
          <p:nvPr/>
        </p:nvPicPr>
        <p:blipFill>
          <a:blip r:embed="rId19"/>
          <a:srcRect t="7199"/>
          <a:stretch/>
        </p:blipFill>
        <p:spPr>
          <a:xfrm>
            <a:off x="36620521" y="15300907"/>
            <a:ext cx="6653426" cy="3144039"/>
          </a:xfrm>
          <a:prstGeom prst="rect">
            <a:avLst/>
          </a:prstGeom>
        </p:spPr>
      </p:pic>
      <p:sp>
        <p:nvSpPr>
          <p:cNvPr id="1041" name="TextBox 19">
            <a:extLst>
              <a:ext uri="{FF2B5EF4-FFF2-40B4-BE49-F238E27FC236}">
                <a16:creationId xmlns:a16="http://schemas.microsoft.com/office/drawing/2014/main" id="{AD4FDA63-9854-59C3-48F3-39291AE47D0E}"/>
              </a:ext>
            </a:extLst>
          </p:cNvPr>
          <p:cNvSpPr txBox="1">
            <a:spLocks noChangeArrowheads="1"/>
          </p:cNvSpPr>
          <p:nvPr/>
        </p:nvSpPr>
        <p:spPr bwMode="auto">
          <a:xfrm>
            <a:off x="711199" y="6704803"/>
            <a:ext cx="20885597" cy="43505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8" tIns="45709" rIns="91418" bIns="45709">
            <a:spAutoFit/>
          </a:bodyPr>
          <a:lstStyle>
            <a:defPPr>
              <a:defRPr lang="en-US"/>
            </a:defPPr>
            <a:lvl1pPr algn="l" rtl="0" fontAlgn="base">
              <a:spcBef>
                <a:spcPct val="0"/>
              </a:spcBef>
              <a:spcAft>
                <a:spcPct val="0"/>
              </a:spcAft>
              <a:defRPr sz="3000" kern="1200">
                <a:solidFill>
                  <a:schemeClr val="tx1"/>
                </a:solidFill>
                <a:latin typeface="Arial"/>
                <a:ea typeface="+mn-ea"/>
                <a:cs typeface="+mn-cs"/>
              </a:defRPr>
            </a:lvl1pPr>
            <a:lvl2pPr marL="457200" algn="l" rtl="0" fontAlgn="base">
              <a:spcBef>
                <a:spcPct val="0"/>
              </a:spcBef>
              <a:spcAft>
                <a:spcPct val="0"/>
              </a:spcAft>
              <a:defRPr sz="3000" kern="1200">
                <a:solidFill>
                  <a:schemeClr val="tx1"/>
                </a:solidFill>
                <a:latin typeface="Arial"/>
                <a:ea typeface="+mn-ea"/>
                <a:cs typeface="+mn-cs"/>
              </a:defRPr>
            </a:lvl2pPr>
            <a:lvl3pPr marL="914400" algn="l" rtl="0" fontAlgn="base">
              <a:spcBef>
                <a:spcPct val="0"/>
              </a:spcBef>
              <a:spcAft>
                <a:spcPct val="0"/>
              </a:spcAft>
              <a:defRPr sz="3000" kern="1200">
                <a:solidFill>
                  <a:schemeClr val="tx1"/>
                </a:solidFill>
                <a:latin typeface="Arial"/>
                <a:ea typeface="+mn-ea"/>
                <a:cs typeface="+mn-cs"/>
              </a:defRPr>
            </a:lvl3pPr>
            <a:lvl4pPr marL="1371600" algn="l" rtl="0" fontAlgn="base">
              <a:spcBef>
                <a:spcPct val="0"/>
              </a:spcBef>
              <a:spcAft>
                <a:spcPct val="0"/>
              </a:spcAft>
              <a:defRPr sz="3000" kern="1200">
                <a:solidFill>
                  <a:schemeClr val="tx1"/>
                </a:solidFill>
                <a:latin typeface="Arial"/>
                <a:ea typeface="+mn-ea"/>
                <a:cs typeface="+mn-cs"/>
              </a:defRPr>
            </a:lvl4pPr>
            <a:lvl5pPr marL="1828800" algn="l" rtl="0" fontAlgn="base">
              <a:spcBef>
                <a:spcPct val="0"/>
              </a:spcBef>
              <a:spcAft>
                <a:spcPct val="0"/>
              </a:spcAft>
              <a:defRPr sz="3000" kern="1200">
                <a:solidFill>
                  <a:schemeClr val="tx1"/>
                </a:solidFill>
                <a:latin typeface="Arial"/>
                <a:ea typeface="+mn-ea"/>
                <a:cs typeface="+mn-cs"/>
              </a:defRPr>
            </a:lvl5pPr>
            <a:lvl6pPr marL="2286000" algn="l" defTabSz="914400" rtl="0" eaLnBrk="1" latinLnBrk="0" hangingPunct="1">
              <a:defRPr sz="3000" kern="1200">
                <a:solidFill>
                  <a:schemeClr val="tx1"/>
                </a:solidFill>
                <a:latin typeface="Arial"/>
                <a:ea typeface="+mn-ea"/>
                <a:cs typeface="+mn-cs"/>
              </a:defRPr>
            </a:lvl6pPr>
            <a:lvl7pPr marL="2743200" algn="l" defTabSz="914400" rtl="0" eaLnBrk="1" latinLnBrk="0" hangingPunct="1">
              <a:defRPr sz="3000" kern="1200">
                <a:solidFill>
                  <a:schemeClr val="tx1"/>
                </a:solidFill>
                <a:latin typeface="Arial"/>
                <a:ea typeface="+mn-ea"/>
                <a:cs typeface="+mn-cs"/>
              </a:defRPr>
            </a:lvl7pPr>
            <a:lvl8pPr marL="3200400" algn="l" defTabSz="914400" rtl="0" eaLnBrk="1" latinLnBrk="0" hangingPunct="1">
              <a:defRPr sz="3000" kern="1200">
                <a:solidFill>
                  <a:schemeClr val="tx1"/>
                </a:solidFill>
                <a:latin typeface="Arial"/>
                <a:ea typeface="+mn-ea"/>
                <a:cs typeface="+mn-cs"/>
              </a:defRPr>
            </a:lvl8pPr>
            <a:lvl9pPr marL="3657600" algn="l" defTabSz="914400" rtl="0" eaLnBrk="1" latinLnBrk="0" hangingPunct="1">
              <a:defRPr sz="3000" kern="1200">
                <a:solidFill>
                  <a:schemeClr val="tx1"/>
                </a:solidFill>
                <a:latin typeface="Arial"/>
                <a:ea typeface="+mn-ea"/>
                <a:cs typeface="+mn-cs"/>
              </a:defRPr>
            </a:lvl9pPr>
          </a:lstStyle>
          <a:p>
            <a:pPr>
              <a:lnSpc>
                <a:spcPct val="110000"/>
              </a:lnSpc>
            </a:pPr>
            <a:r>
              <a:rPr lang="en-US" sz="2300" dirty="0">
                <a:latin typeface="Montserrat" panose="00000500000000000000" pitchFamily="2" charset="0"/>
                <a:cs typeface="Arial" pitchFamily="34" charset="0"/>
              </a:rPr>
              <a:t>When researching, scientists often need to take large amounts of data and conduct numerous tests. Rather than taking many measurements that require time, resources, and money, it may be better to automate the task. Beyond automation, imagine if a device were able to do more than simply repeat a task, if it could make its own decisions and conduct an experiment wholly without needing constant human supervision. This could combat the complexity of research and optimize the taking of data, as well as greatly easing the burden on scientists in fields that require large amounts of testing, such as chemistry, physics, drug discovery, biology, and material synthesis. We can accomplish this using Gaussian processes applied to machine learning. </a:t>
            </a:r>
            <a:r>
              <a:rPr lang="en-US" sz="2300" dirty="0">
                <a:latin typeface="Montserrat" panose="00000500000000000000" pitchFamily="2" charset="0"/>
              </a:rPr>
              <a:t>Gaussian processes is a method of doing regression that enables you to find a quantitative model to describe the relationships in the data points. </a:t>
            </a:r>
            <a:r>
              <a:rPr lang="en-US" sz="2300" dirty="0">
                <a:latin typeface="Montserrat" panose="00000500000000000000" pitchFamily="2" charset="0"/>
                <a:cs typeface="Arial" pitchFamily="34" charset="0"/>
              </a:rPr>
              <a:t>In our experiment, using a liquid handling robot, we applied Gaussian processes to determine the model and the sequence of data points to acquire, allowing the device to operate autonomously. The goal of this project was to understand both exploration and exploitation-based machine learning. We explored machine learning both experimentally and computationally. Our experiment could be viewed as proof of concept of a method that can be applied to many other disciplines, settings, and applications. </a:t>
            </a:r>
          </a:p>
        </p:txBody>
      </p:sp>
      <p:sp>
        <p:nvSpPr>
          <p:cNvPr id="1043" name="TextBox 19">
            <a:extLst>
              <a:ext uri="{FF2B5EF4-FFF2-40B4-BE49-F238E27FC236}">
                <a16:creationId xmlns:a16="http://schemas.microsoft.com/office/drawing/2014/main" id="{EAE4B40A-8F12-8B88-A3A7-F4FB6A7BA3FF}"/>
              </a:ext>
            </a:extLst>
          </p:cNvPr>
          <p:cNvSpPr txBox="1">
            <a:spLocks noChangeArrowheads="1"/>
          </p:cNvSpPr>
          <p:nvPr/>
        </p:nvSpPr>
        <p:spPr bwMode="auto">
          <a:xfrm>
            <a:off x="12835432" y="12220600"/>
            <a:ext cx="8759484" cy="3961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8" tIns="45709" rIns="91418" bIns="45709">
            <a:spAutoFit/>
          </a:bodyPr>
          <a:lstStyle>
            <a:defPPr>
              <a:defRPr lang="en-US"/>
            </a:defPPr>
            <a:lvl1pPr algn="l" rtl="0" fontAlgn="base">
              <a:spcBef>
                <a:spcPct val="0"/>
              </a:spcBef>
              <a:spcAft>
                <a:spcPct val="0"/>
              </a:spcAft>
              <a:defRPr sz="3000" kern="1200">
                <a:solidFill>
                  <a:schemeClr val="tx1"/>
                </a:solidFill>
                <a:latin typeface="Arial"/>
                <a:ea typeface="+mn-ea"/>
                <a:cs typeface="+mn-cs"/>
              </a:defRPr>
            </a:lvl1pPr>
            <a:lvl2pPr marL="457200" algn="l" rtl="0" fontAlgn="base">
              <a:spcBef>
                <a:spcPct val="0"/>
              </a:spcBef>
              <a:spcAft>
                <a:spcPct val="0"/>
              </a:spcAft>
              <a:defRPr sz="3000" kern="1200">
                <a:solidFill>
                  <a:schemeClr val="tx1"/>
                </a:solidFill>
                <a:latin typeface="Arial"/>
                <a:ea typeface="+mn-ea"/>
                <a:cs typeface="+mn-cs"/>
              </a:defRPr>
            </a:lvl2pPr>
            <a:lvl3pPr marL="914400" algn="l" rtl="0" fontAlgn="base">
              <a:spcBef>
                <a:spcPct val="0"/>
              </a:spcBef>
              <a:spcAft>
                <a:spcPct val="0"/>
              </a:spcAft>
              <a:defRPr sz="3000" kern="1200">
                <a:solidFill>
                  <a:schemeClr val="tx1"/>
                </a:solidFill>
                <a:latin typeface="Arial"/>
                <a:ea typeface="+mn-ea"/>
                <a:cs typeface="+mn-cs"/>
              </a:defRPr>
            </a:lvl3pPr>
            <a:lvl4pPr marL="1371600" algn="l" rtl="0" fontAlgn="base">
              <a:spcBef>
                <a:spcPct val="0"/>
              </a:spcBef>
              <a:spcAft>
                <a:spcPct val="0"/>
              </a:spcAft>
              <a:defRPr sz="3000" kern="1200">
                <a:solidFill>
                  <a:schemeClr val="tx1"/>
                </a:solidFill>
                <a:latin typeface="Arial"/>
                <a:ea typeface="+mn-ea"/>
                <a:cs typeface="+mn-cs"/>
              </a:defRPr>
            </a:lvl4pPr>
            <a:lvl5pPr marL="1828800" algn="l" rtl="0" fontAlgn="base">
              <a:spcBef>
                <a:spcPct val="0"/>
              </a:spcBef>
              <a:spcAft>
                <a:spcPct val="0"/>
              </a:spcAft>
              <a:defRPr sz="3000" kern="1200">
                <a:solidFill>
                  <a:schemeClr val="tx1"/>
                </a:solidFill>
                <a:latin typeface="Arial"/>
                <a:ea typeface="+mn-ea"/>
                <a:cs typeface="+mn-cs"/>
              </a:defRPr>
            </a:lvl5pPr>
            <a:lvl6pPr marL="2286000" algn="l" defTabSz="914400" rtl="0" eaLnBrk="1" latinLnBrk="0" hangingPunct="1">
              <a:defRPr sz="3000" kern="1200">
                <a:solidFill>
                  <a:schemeClr val="tx1"/>
                </a:solidFill>
                <a:latin typeface="Arial"/>
                <a:ea typeface="+mn-ea"/>
                <a:cs typeface="+mn-cs"/>
              </a:defRPr>
            </a:lvl6pPr>
            <a:lvl7pPr marL="2743200" algn="l" defTabSz="914400" rtl="0" eaLnBrk="1" latinLnBrk="0" hangingPunct="1">
              <a:defRPr sz="3000" kern="1200">
                <a:solidFill>
                  <a:schemeClr val="tx1"/>
                </a:solidFill>
                <a:latin typeface="Arial"/>
                <a:ea typeface="+mn-ea"/>
                <a:cs typeface="+mn-cs"/>
              </a:defRPr>
            </a:lvl7pPr>
            <a:lvl8pPr marL="3200400" algn="l" defTabSz="914400" rtl="0" eaLnBrk="1" latinLnBrk="0" hangingPunct="1">
              <a:defRPr sz="3000" kern="1200">
                <a:solidFill>
                  <a:schemeClr val="tx1"/>
                </a:solidFill>
                <a:latin typeface="Arial"/>
                <a:ea typeface="+mn-ea"/>
                <a:cs typeface="+mn-cs"/>
              </a:defRPr>
            </a:lvl8pPr>
            <a:lvl9pPr marL="3657600" algn="l" defTabSz="914400" rtl="0" eaLnBrk="1" latinLnBrk="0" hangingPunct="1">
              <a:defRPr sz="3000" kern="1200">
                <a:solidFill>
                  <a:schemeClr val="tx1"/>
                </a:solidFill>
                <a:latin typeface="Arial"/>
                <a:ea typeface="+mn-ea"/>
                <a:cs typeface="+mn-cs"/>
              </a:defRPr>
            </a:lvl9pPr>
          </a:lstStyle>
          <a:p>
            <a:pPr>
              <a:lnSpc>
                <a:spcPct val="110000"/>
              </a:lnSpc>
            </a:pPr>
            <a:r>
              <a:rPr lang="en-US" sz="2300" dirty="0">
                <a:latin typeface="Montserrat" panose="00000500000000000000" pitchFamily="2" charset="0"/>
                <a:cs typeface="Arial" pitchFamily="34" charset="0"/>
              </a:rPr>
              <a:t>LEGOLAS, which stands for LEGO-based low-cost autonomous scientist, is a robotic kit created by a team of students and faculty at the University of Maryland and the National Institute of Standards and Technology. Often devices for material synthesis are expensive, and machine learning is being studied to reduce the number of costly experiments and make data collection more efficient. LEGOLAS was created to be a low-cost accessible apparatus enabling machine learning to be taught in any setting.</a:t>
            </a:r>
          </a:p>
        </p:txBody>
      </p:sp>
      <p:pic>
        <p:nvPicPr>
          <p:cNvPr id="1046" name="Picture 1045" descr="A black background with white text&#10;&#10;Description automatically generated">
            <a:extLst>
              <a:ext uri="{FF2B5EF4-FFF2-40B4-BE49-F238E27FC236}">
                <a16:creationId xmlns:a16="http://schemas.microsoft.com/office/drawing/2014/main" id="{58541C0D-8838-9483-859E-4F32E7BBBB6D}"/>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1487027" y="2343925"/>
            <a:ext cx="7619048" cy="2590476"/>
          </a:xfrm>
          <a:prstGeom prst="rect">
            <a:avLst/>
          </a:prstGeom>
          <a:effectLst>
            <a:glow rad="444500">
              <a:schemeClr val="bg1"/>
            </a:glow>
          </a:effectLst>
        </p:spPr>
      </p:pic>
      <p:sp>
        <p:nvSpPr>
          <p:cNvPr id="24" name="TextBox 19">
            <a:extLst>
              <a:ext uri="{FF2B5EF4-FFF2-40B4-BE49-F238E27FC236}">
                <a16:creationId xmlns:a16="http://schemas.microsoft.com/office/drawing/2014/main" id="{D7C18046-BE8D-77EE-C93F-628D6F7C0E82}"/>
              </a:ext>
            </a:extLst>
          </p:cNvPr>
          <p:cNvSpPr txBox="1">
            <a:spLocks noChangeArrowheads="1"/>
          </p:cNvSpPr>
          <p:nvPr/>
        </p:nvSpPr>
        <p:spPr bwMode="auto">
          <a:xfrm>
            <a:off x="32694118" y="10073309"/>
            <a:ext cx="10502742" cy="5129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8" tIns="45709" rIns="91418" bIns="45709">
            <a:spAutoFit/>
          </a:bodyPr>
          <a:lstStyle>
            <a:defPPr>
              <a:defRPr lang="en-US"/>
            </a:defPPr>
            <a:lvl1pPr algn="l" rtl="0" fontAlgn="base">
              <a:spcBef>
                <a:spcPct val="0"/>
              </a:spcBef>
              <a:spcAft>
                <a:spcPct val="0"/>
              </a:spcAft>
              <a:defRPr sz="3000" kern="1200">
                <a:solidFill>
                  <a:schemeClr val="tx1"/>
                </a:solidFill>
                <a:latin typeface="Arial"/>
                <a:ea typeface="+mn-ea"/>
                <a:cs typeface="+mn-cs"/>
              </a:defRPr>
            </a:lvl1pPr>
            <a:lvl2pPr marL="457200" algn="l" rtl="0" fontAlgn="base">
              <a:spcBef>
                <a:spcPct val="0"/>
              </a:spcBef>
              <a:spcAft>
                <a:spcPct val="0"/>
              </a:spcAft>
              <a:defRPr sz="3000" kern="1200">
                <a:solidFill>
                  <a:schemeClr val="tx1"/>
                </a:solidFill>
                <a:latin typeface="Arial"/>
                <a:ea typeface="+mn-ea"/>
                <a:cs typeface="+mn-cs"/>
              </a:defRPr>
            </a:lvl2pPr>
            <a:lvl3pPr marL="914400" algn="l" rtl="0" fontAlgn="base">
              <a:spcBef>
                <a:spcPct val="0"/>
              </a:spcBef>
              <a:spcAft>
                <a:spcPct val="0"/>
              </a:spcAft>
              <a:defRPr sz="3000" kern="1200">
                <a:solidFill>
                  <a:schemeClr val="tx1"/>
                </a:solidFill>
                <a:latin typeface="Arial"/>
                <a:ea typeface="+mn-ea"/>
                <a:cs typeface="+mn-cs"/>
              </a:defRPr>
            </a:lvl3pPr>
            <a:lvl4pPr marL="1371600" algn="l" rtl="0" fontAlgn="base">
              <a:spcBef>
                <a:spcPct val="0"/>
              </a:spcBef>
              <a:spcAft>
                <a:spcPct val="0"/>
              </a:spcAft>
              <a:defRPr sz="3000" kern="1200">
                <a:solidFill>
                  <a:schemeClr val="tx1"/>
                </a:solidFill>
                <a:latin typeface="Arial"/>
                <a:ea typeface="+mn-ea"/>
                <a:cs typeface="+mn-cs"/>
              </a:defRPr>
            </a:lvl4pPr>
            <a:lvl5pPr marL="1828800" algn="l" rtl="0" fontAlgn="base">
              <a:spcBef>
                <a:spcPct val="0"/>
              </a:spcBef>
              <a:spcAft>
                <a:spcPct val="0"/>
              </a:spcAft>
              <a:defRPr sz="3000" kern="1200">
                <a:solidFill>
                  <a:schemeClr val="tx1"/>
                </a:solidFill>
                <a:latin typeface="Arial"/>
                <a:ea typeface="+mn-ea"/>
                <a:cs typeface="+mn-cs"/>
              </a:defRPr>
            </a:lvl5pPr>
            <a:lvl6pPr marL="2286000" algn="l" defTabSz="914400" rtl="0" eaLnBrk="1" latinLnBrk="0" hangingPunct="1">
              <a:defRPr sz="3000" kern="1200">
                <a:solidFill>
                  <a:schemeClr val="tx1"/>
                </a:solidFill>
                <a:latin typeface="Arial"/>
                <a:ea typeface="+mn-ea"/>
                <a:cs typeface="+mn-cs"/>
              </a:defRPr>
            </a:lvl6pPr>
            <a:lvl7pPr marL="2743200" algn="l" defTabSz="914400" rtl="0" eaLnBrk="1" latinLnBrk="0" hangingPunct="1">
              <a:defRPr sz="3000" kern="1200">
                <a:solidFill>
                  <a:schemeClr val="tx1"/>
                </a:solidFill>
                <a:latin typeface="Arial"/>
                <a:ea typeface="+mn-ea"/>
                <a:cs typeface="+mn-cs"/>
              </a:defRPr>
            </a:lvl7pPr>
            <a:lvl8pPr marL="3200400" algn="l" defTabSz="914400" rtl="0" eaLnBrk="1" latinLnBrk="0" hangingPunct="1">
              <a:defRPr sz="3000" kern="1200">
                <a:solidFill>
                  <a:schemeClr val="tx1"/>
                </a:solidFill>
                <a:latin typeface="Arial"/>
                <a:ea typeface="+mn-ea"/>
                <a:cs typeface="+mn-cs"/>
              </a:defRPr>
            </a:lvl8pPr>
            <a:lvl9pPr marL="3657600" algn="l" defTabSz="914400" rtl="0" eaLnBrk="1" latinLnBrk="0" hangingPunct="1">
              <a:defRPr sz="3000" kern="1200">
                <a:solidFill>
                  <a:schemeClr val="tx1"/>
                </a:solidFill>
                <a:latin typeface="Arial"/>
                <a:ea typeface="+mn-ea"/>
                <a:cs typeface="+mn-cs"/>
              </a:defRPr>
            </a:lvl9pPr>
          </a:lstStyle>
          <a:p>
            <a:pPr>
              <a:lnSpc>
                <a:spcPct val="110000"/>
              </a:lnSpc>
            </a:pPr>
            <a:r>
              <a:rPr lang="en-US" sz="2300" dirty="0">
                <a:latin typeface="Montserrat" panose="00000500000000000000" pitchFamily="2" charset="0"/>
                <a:cs typeface="Arial" pitchFamily="34" charset="0"/>
              </a:rPr>
              <a:t>We used </a:t>
            </a:r>
            <a:r>
              <a:rPr lang="en-US" sz="2300" b="1" dirty="0">
                <a:latin typeface="Montserrat" panose="00000500000000000000" pitchFamily="2" charset="0"/>
                <a:cs typeface="Arial" pitchFamily="34" charset="0"/>
              </a:rPr>
              <a:t>0.1M Acetic Acid</a:t>
            </a:r>
            <a:r>
              <a:rPr lang="en-US" sz="2300" dirty="0">
                <a:latin typeface="Montserrat" panose="00000500000000000000" pitchFamily="2" charset="0"/>
                <a:cs typeface="Arial" pitchFamily="34" charset="0"/>
              </a:rPr>
              <a:t> and </a:t>
            </a:r>
            <a:r>
              <a:rPr lang="en-US" sz="2300" b="1" dirty="0">
                <a:latin typeface="Montserrat" panose="00000500000000000000" pitchFamily="2" charset="0"/>
                <a:cs typeface="Arial" pitchFamily="34" charset="0"/>
              </a:rPr>
              <a:t>0.1M Sodium Acetate</a:t>
            </a:r>
            <a:r>
              <a:rPr lang="en-US" sz="2300" dirty="0">
                <a:latin typeface="Montserrat" panose="00000500000000000000" pitchFamily="2" charset="0"/>
                <a:cs typeface="Arial" pitchFamily="34" charset="0"/>
              </a:rPr>
              <a:t>.</a:t>
            </a:r>
          </a:p>
          <a:p>
            <a:pPr>
              <a:lnSpc>
                <a:spcPct val="110000"/>
              </a:lnSpc>
            </a:pPr>
            <a:r>
              <a:rPr lang="en-US" sz="2300" dirty="0">
                <a:latin typeface="Montserrat" panose="00000500000000000000" pitchFamily="2" charset="0"/>
                <a:cs typeface="Arial" pitchFamily="34" charset="0"/>
              </a:rPr>
              <a:t>When there are no data, using Gaussian processes, the mean function begins as a line at 0 with variance 1. We began data collection by taking a measurement at </a:t>
            </a:r>
            <a:r>
              <a:rPr lang="en-US" sz="2300" i="1" dirty="0">
                <a:latin typeface="Montserrat" panose="00000500000000000000" pitchFamily="2" charset="0"/>
                <a:cs typeface="Arial" pitchFamily="34" charset="0"/>
              </a:rPr>
              <a:t>r</a:t>
            </a:r>
            <a:r>
              <a:rPr lang="en-US" sz="2300" dirty="0">
                <a:latin typeface="Montserrat" panose="00000500000000000000" pitchFamily="2" charset="0"/>
                <a:cs typeface="Arial" pitchFamily="34" charset="0"/>
              </a:rPr>
              <a:t> = 0.1 and obtained a new  curve (Fig. 8a). The acquisition function (Fig. 8 right column) was defined to be the variance. The vertical magenta line shows the point where the next measurement was taken. After two data points were acquired, (Fig. 8b) the variance in the vicinity of the data points is reduced significantly. Data collection continued until the mean and variance became stable (Fig. 8e,f).</a:t>
            </a:r>
          </a:p>
          <a:p>
            <a:pPr>
              <a:lnSpc>
                <a:spcPct val="110000"/>
              </a:lnSpc>
            </a:pPr>
            <a:endParaRPr lang="en-US" sz="2300" dirty="0">
              <a:latin typeface="Montserrat" panose="00000500000000000000" pitchFamily="2" charset="0"/>
              <a:cs typeface="Arial" pitchFamily="34" charset="0"/>
            </a:endParaRPr>
          </a:p>
          <a:p>
            <a:pPr>
              <a:lnSpc>
                <a:spcPct val="110000"/>
              </a:lnSpc>
            </a:pPr>
            <a:r>
              <a:rPr lang="en-US" sz="2300" dirty="0">
                <a:latin typeface="Montserrat" panose="00000500000000000000" pitchFamily="2" charset="0"/>
                <a:cs typeface="Arial" pitchFamily="34" charset="0"/>
              </a:rPr>
              <a:t>Fig. 9 shows the comparison between the HH equation and the data points acquired in our experiments. While the shape of our data is </a:t>
            </a:r>
          </a:p>
        </p:txBody>
      </p:sp>
      <p:pic>
        <p:nvPicPr>
          <p:cNvPr id="26" name="Picture 2">
            <a:extLst>
              <a:ext uri="{FF2B5EF4-FFF2-40B4-BE49-F238E27FC236}">
                <a16:creationId xmlns:a16="http://schemas.microsoft.com/office/drawing/2014/main" id="{60C9D9E6-8337-C425-67DF-37E756369822}"/>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34546294" y="8114152"/>
            <a:ext cx="4800600" cy="666750"/>
          </a:xfrm>
          <a:prstGeom prst="rect">
            <a:avLst/>
          </a:prstGeom>
          <a:noFill/>
          <a:extLst>
            <a:ext uri="{909E8E84-426E-40DD-AFC4-6F175D3DCCD1}">
              <a14:hiddenFill xmlns:a14="http://schemas.microsoft.com/office/drawing/2010/main">
                <a:solidFill>
                  <a:srgbClr val="FFFFFF"/>
                </a:solidFill>
              </a14:hiddenFill>
            </a:ext>
          </a:extLst>
        </p:spPr>
      </p:pic>
      <p:sp>
        <p:nvSpPr>
          <p:cNvPr id="30" name="TextBox 19">
            <a:extLst>
              <a:ext uri="{FF2B5EF4-FFF2-40B4-BE49-F238E27FC236}">
                <a16:creationId xmlns:a16="http://schemas.microsoft.com/office/drawing/2014/main" id="{09151251-09A1-F77A-4E27-67CBA40CB29B}"/>
              </a:ext>
            </a:extLst>
          </p:cNvPr>
          <p:cNvSpPr txBox="1">
            <a:spLocks noChangeArrowheads="1"/>
          </p:cNvSpPr>
          <p:nvPr/>
        </p:nvSpPr>
        <p:spPr bwMode="auto">
          <a:xfrm>
            <a:off x="32671852" y="15127837"/>
            <a:ext cx="3827948" cy="2793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8" tIns="45709" rIns="91418" bIns="45709">
            <a:spAutoFit/>
          </a:bodyPr>
          <a:lstStyle>
            <a:defPPr>
              <a:defRPr lang="en-US"/>
            </a:defPPr>
            <a:lvl1pPr algn="l" rtl="0" fontAlgn="base">
              <a:spcBef>
                <a:spcPct val="0"/>
              </a:spcBef>
              <a:spcAft>
                <a:spcPct val="0"/>
              </a:spcAft>
              <a:defRPr sz="3000" kern="1200">
                <a:solidFill>
                  <a:schemeClr val="tx1"/>
                </a:solidFill>
                <a:latin typeface="Arial"/>
                <a:ea typeface="+mn-ea"/>
                <a:cs typeface="+mn-cs"/>
              </a:defRPr>
            </a:lvl1pPr>
            <a:lvl2pPr marL="457200" algn="l" rtl="0" fontAlgn="base">
              <a:spcBef>
                <a:spcPct val="0"/>
              </a:spcBef>
              <a:spcAft>
                <a:spcPct val="0"/>
              </a:spcAft>
              <a:defRPr sz="3000" kern="1200">
                <a:solidFill>
                  <a:schemeClr val="tx1"/>
                </a:solidFill>
                <a:latin typeface="Arial"/>
                <a:ea typeface="+mn-ea"/>
                <a:cs typeface="+mn-cs"/>
              </a:defRPr>
            </a:lvl2pPr>
            <a:lvl3pPr marL="914400" algn="l" rtl="0" fontAlgn="base">
              <a:spcBef>
                <a:spcPct val="0"/>
              </a:spcBef>
              <a:spcAft>
                <a:spcPct val="0"/>
              </a:spcAft>
              <a:defRPr sz="3000" kern="1200">
                <a:solidFill>
                  <a:schemeClr val="tx1"/>
                </a:solidFill>
                <a:latin typeface="Arial"/>
                <a:ea typeface="+mn-ea"/>
                <a:cs typeface="+mn-cs"/>
              </a:defRPr>
            </a:lvl3pPr>
            <a:lvl4pPr marL="1371600" algn="l" rtl="0" fontAlgn="base">
              <a:spcBef>
                <a:spcPct val="0"/>
              </a:spcBef>
              <a:spcAft>
                <a:spcPct val="0"/>
              </a:spcAft>
              <a:defRPr sz="3000" kern="1200">
                <a:solidFill>
                  <a:schemeClr val="tx1"/>
                </a:solidFill>
                <a:latin typeface="Arial"/>
                <a:ea typeface="+mn-ea"/>
                <a:cs typeface="+mn-cs"/>
              </a:defRPr>
            </a:lvl4pPr>
            <a:lvl5pPr marL="1828800" algn="l" rtl="0" fontAlgn="base">
              <a:spcBef>
                <a:spcPct val="0"/>
              </a:spcBef>
              <a:spcAft>
                <a:spcPct val="0"/>
              </a:spcAft>
              <a:defRPr sz="3000" kern="1200">
                <a:solidFill>
                  <a:schemeClr val="tx1"/>
                </a:solidFill>
                <a:latin typeface="Arial"/>
                <a:ea typeface="+mn-ea"/>
                <a:cs typeface="+mn-cs"/>
              </a:defRPr>
            </a:lvl5pPr>
            <a:lvl6pPr marL="2286000" algn="l" defTabSz="914400" rtl="0" eaLnBrk="1" latinLnBrk="0" hangingPunct="1">
              <a:defRPr sz="3000" kern="1200">
                <a:solidFill>
                  <a:schemeClr val="tx1"/>
                </a:solidFill>
                <a:latin typeface="Arial"/>
                <a:ea typeface="+mn-ea"/>
                <a:cs typeface="+mn-cs"/>
              </a:defRPr>
            </a:lvl6pPr>
            <a:lvl7pPr marL="2743200" algn="l" defTabSz="914400" rtl="0" eaLnBrk="1" latinLnBrk="0" hangingPunct="1">
              <a:defRPr sz="3000" kern="1200">
                <a:solidFill>
                  <a:schemeClr val="tx1"/>
                </a:solidFill>
                <a:latin typeface="Arial"/>
                <a:ea typeface="+mn-ea"/>
                <a:cs typeface="+mn-cs"/>
              </a:defRPr>
            </a:lvl7pPr>
            <a:lvl8pPr marL="3200400" algn="l" defTabSz="914400" rtl="0" eaLnBrk="1" latinLnBrk="0" hangingPunct="1">
              <a:defRPr sz="3000" kern="1200">
                <a:solidFill>
                  <a:schemeClr val="tx1"/>
                </a:solidFill>
                <a:latin typeface="Arial"/>
                <a:ea typeface="+mn-ea"/>
                <a:cs typeface="+mn-cs"/>
              </a:defRPr>
            </a:lvl8pPr>
            <a:lvl9pPr marL="3657600" algn="l" defTabSz="914400" rtl="0" eaLnBrk="1" latinLnBrk="0" hangingPunct="1">
              <a:defRPr sz="3000" kern="1200">
                <a:solidFill>
                  <a:schemeClr val="tx1"/>
                </a:solidFill>
                <a:latin typeface="Arial"/>
                <a:ea typeface="+mn-ea"/>
                <a:cs typeface="+mn-cs"/>
              </a:defRPr>
            </a:lvl9pPr>
          </a:lstStyle>
          <a:p>
            <a:pPr>
              <a:lnSpc>
                <a:spcPct val="110000"/>
              </a:lnSpc>
            </a:pPr>
            <a:r>
              <a:rPr lang="en-US" sz="2300" dirty="0">
                <a:latin typeface="Montserrat" panose="00000500000000000000" pitchFamily="2" charset="0"/>
                <a:cs typeface="Arial" pitchFamily="34" charset="0"/>
              </a:rPr>
              <a:t>similar to the HH results, they consistently have lower pH values. We think this is due to the formation of carbonic acid from CO</a:t>
            </a:r>
            <a:r>
              <a:rPr lang="en-US" sz="2300" baseline="-25000" dirty="0">
                <a:latin typeface="Montserrat" panose="00000500000000000000" pitchFamily="2" charset="0"/>
                <a:cs typeface="Arial" pitchFamily="34" charset="0"/>
              </a:rPr>
              <a:t>2</a:t>
            </a:r>
            <a:r>
              <a:rPr lang="en-US" sz="2300" dirty="0">
                <a:latin typeface="Montserrat" panose="00000500000000000000" pitchFamily="2" charset="0"/>
                <a:cs typeface="Arial" pitchFamily="34" charset="0"/>
              </a:rPr>
              <a:t> in the atmosphere.</a:t>
            </a:r>
            <a:r>
              <a:rPr lang="en-US" sz="2300" baseline="30000" dirty="0">
                <a:latin typeface="Montserrat" panose="00000500000000000000" pitchFamily="2" charset="0"/>
                <a:cs typeface="Arial" pitchFamily="34" charset="0"/>
              </a:rPr>
              <a:t>3</a:t>
            </a:r>
            <a:endParaRPr lang="en-US" sz="2300" dirty="0">
              <a:latin typeface="Montserrat" panose="00000500000000000000" pitchFamily="2" charset="0"/>
              <a:cs typeface="Arial" pitchFamily="34" charset="0"/>
            </a:endParaRPr>
          </a:p>
        </p:txBody>
      </p:sp>
      <p:sp>
        <p:nvSpPr>
          <p:cNvPr id="7" name="TextBox 6">
            <a:extLst>
              <a:ext uri="{FF2B5EF4-FFF2-40B4-BE49-F238E27FC236}">
                <a16:creationId xmlns:a16="http://schemas.microsoft.com/office/drawing/2014/main" id="{FAACD471-D960-0E80-EBA3-2CDB1BAAD4A8}"/>
              </a:ext>
            </a:extLst>
          </p:cNvPr>
          <p:cNvSpPr txBox="1"/>
          <p:nvPr/>
        </p:nvSpPr>
        <p:spPr>
          <a:xfrm>
            <a:off x="12813800" y="16176312"/>
            <a:ext cx="3332920" cy="3571940"/>
          </a:xfrm>
          <a:prstGeom prst="rect">
            <a:avLst/>
          </a:prstGeom>
          <a:noFill/>
        </p:spPr>
        <p:txBody>
          <a:bodyPr wrap="square" rtlCol="0">
            <a:spAutoFit/>
          </a:bodyPr>
          <a:lstStyle/>
          <a:p>
            <a:pPr marL="0" marR="0" lvl="0" indent="0" algn="l" defTabSz="914400" rtl="0" eaLnBrk="1" fontAlgn="base" latinLnBrk="0" hangingPunct="1">
              <a:lnSpc>
                <a:spcPct val="110000"/>
              </a:lnSpc>
              <a:spcBef>
                <a:spcPct val="0"/>
              </a:spcBef>
              <a:spcAft>
                <a:spcPct val="0"/>
              </a:spcAft>
              <a:buClrTx/>
              <a:buSzTx/>
              <a:buFontTx/>
              <a:buNone/>
              <a:tabLst/>
              <a:defRPr/>
            </a:pPr>
            <a:r>
              <a:rPr kumimoji="0" lang="en-US" sz="2300" b="0" i="0" u="none" strike="noStrike" kern="1200" cap="none" spc="0" normalizeH="0" baseline="0" noProof="0" dirty="0">
                <a:ln>
                  <a:noFill/>
                </a:ln>
                <a:solidFill>
                  <a:prstClr val="black"/>
                </a:solidFill>
                <a:effectLst/>
                <a:uLnTx/>
                <a:uFillTx/>
                <a:latin typeface="Montserrat" panose="00000500000000000000" pitchFamily="2" charset="0"/>
                <a:cs typeface="Arial" pitchFamily="34" charset="0"/>
              </a:rPr>
              <a:t>Legolas possesses:</a:t>
            </a:r>
          </a:p>
          <a:p>
            <a:pPr marL="342900" marR="0" lvl="0" indent="-342900" algn="l" defTabSz="914400" rtl="0" eaLnBrk="1" fontAlgn="base" latinLnBrk="0" hangingPunct="1">
              <a:lnSpc>
                <a:spcPct val="110000"/>
              </a:lnSpc>
              <a:spcBef>
                <a:spcPct val="0"/>
              </a:spcBef>
              <a:spcAft>
                <a:spcPct val="0"/>
              </a:spcAft>
              <a:buClrTx/>
              <a:buSzTx/>
              <a:buFontTx/>
              <a:buChar char="-"/>
              <a:tabLst/>
              <a:defRPr/>
            </a:pPr>
            <a:r>
              <a:rPr kumimoji="0" lang="en-US" sz="2300" b="0" i="0" u="none" strike="noStrike" kern="1200" cap="none" spc="0" normalizeH="0" baseline="0" noProof="0" dirty="0">
                <a:ln>
                  <a:noFill/>
                </a:ln>
                <a:solidFill>
                  <a:prstClr val="black"/>
                </a:solidFill>
                <a:effectLst/>
                <a:uLnTx/>
                <a:uFillTx/>
                <a:latin typeface="Montserrat" panose="00000500000000000000" pitchFamily="2" charset="0"/>
                <a:cs typeface="Arial" pitchFamily="34" charset="0"/>
              </a:rPr>
              <a:t>2 Raspberry </a:t>
            </a:r>
            <a:r>
              <a:rPr kumimoji="0" lang="en-US" sz="2300" b="0" i="0" u="none" strike="noStrike" kern="1200" cap="none" spc="0" normalizeH="0" baseline="0" noProof="0" dirty="0" err="1">
                <a:ln>
                  <a:noFill/>
                </a:ln>
                <a:solidFill>
                  <a:prstClr val="black"/>
                </a:solidFill>
                <a:effectLst/>
                <a:uLnTx/>
                <a:uFillTx/>
                <a:latin typeface="Montserrat" panose="00000500000000000000" pitchFamily="2" charset="0"/>
                <a:cs typeface="Arial" pitchFamily="34" charset="0"/>
              </a:rPr>
              <a:t>Pis</a:t>
            </a:r>
            <a:r>
              <a:rPr kumimoji="0" lang="en-US" sz="2300" b="0" i="0" u="none" strike="noStrike" kern="1200" cap="none" spc="0" normalizeH="0" baseline="0" noProof="0" dirty="0">
                <a:ln>
                  <a:noFill/>
                </a:ln>
                <a:solidFill>
                  <a:prstClr val="black"/>
                </a:solidFill>
                <a:effectLst/>
                <a:uLnTx/>
                <a:uFillTx/>
                <a:latin typeface="Montserrat" panose="00000500000000000000" pitchFamily="2" charset="0"/>
                <a:cs typeface="Arial" pitchFamily="34" charset="0"/>
              </a:rPr>
              <a:t> and Build Hats to control motors</a:t>
            </a:r>
          </a:p>
          <a:p>
            <a:pPr marL="342900" marR="0" lvl="0" indent="-342900" algn="l" defTabSz="914400" rtl="0" eaLnBrk="1" fontAlgn="base" latinLnBrk="0" hangingPunct="1">
              <a:lnSpc>
                <a:spcPct val="110000"/>
              </a:lnSpc>
              <a:spcBef>
                <a:spcPct val="0"/>
              </a:spcBef>
              <a:spcAft>
                <a:spcPct val="0"/>
              </a:spcAft>
              <a:buClrTx/>
              <a:buSzTx/>
              <a:buFontTx/>
              <a:buChar char="-"/>
              <a:tabLst/>
              <a:defRPr/>
            </a:pPr>
            <a:r>
              <a:rPr kumimoji="0" lang="en-US" sz="2300" b="0" i="0" u="none" strike="noStrike" kern="1200" cap="none" spc="0" normalizeH="0" baseline="0" noProof="0" dirty="0">
                <a:ln>
                  <a:noFill/>
                </a:ln>
                <a:solidFill>
                  <a:prstClr val="black"/>
                </a:solidFill>
                <a:effectLst/>
                <a:uLnTx/>
                <a:uFillTx/>
                <a:latin typeface="Montserrat" panose="00000500000000000000" pitchFamily="2" charset="0"/>
                <a:cs typeface="Arial" pitchFamily="34" charset="0"/>
              </a:rPr>
              <a:t>5 Lego motors</a:t>
            </a:r>
          </a:p>
          <a:p>
            <a:pPr marL="342900" marR="0" lvl="0" indent="-342900" algn="l" defTabSz="914400" rtl="0" eaLnBrk="1" fontAlgn="base" latinLnBrk="0" hangingPunct="1">
              <a:lnSpc>
                <a:spcPct val="110000"/>
              </a:lnSpc>
              <a:spcBef>
                <a:spcPct val="0"/>
              </a:spcBef>
              <a:spcAft>
                <a:spcPct val="0"/>
              </a:spcAft>
              <a:buClrTx/>
              <a:buSzTx/>
              <a:buFontTx/>
              <a:buChar char="-"/>
              <a:tabLst/>
              <a:defRPr/>
            </a:pPr>
            <a:r>
              <a:rPr kumimoji="0" lang="en-US" sz="2300" b="0" i="0" u="none" strike="noStrike" kern="1200" cap="none" spc="0" normalizeH="0" baseline="0" noProof="0" dirty="0">
                <a:ln>
                  <a:noFill/>
                </a:ln>
                <a:solidFill>
                  <a:prstClr val="black"/>
                </a:solidFill>
                <a:effectLst/>
                <a:uLnTx/>
                <a:uFillTx/>
                <a:latin typeface="Montserrat" panose="00000500000000000000" pitchFamily="2" charset="0"/>
                <a:cs typeface="Arial" pitchFamily="34" charset="0"/>
              </a:rPr>
              <a:t>1 Arduino </a:t>
            </a:r>
          </a:p>
          <a:p>
            <a:pPr marL="342900" marR="0" lvl="0" indent="-342900" algn="l" defTabSz="914400" rtl="0" eaLnBrk="1" fontAlgn="base" latinLnBrk="0" hangingPunct="1">
              <a:lnSpc>
                <a:spcPct val="110000"/>
              </a:lnSpc>
              <a:spcBef>
                <a:spcPct val="0"/>
              </a:spcBef>
              <a:spcAft>
                <a:spcPct val="0"/>
              </a:spcAft>
              <a:buClrTx/>
              <a:buSzTx/>
              <a:buFontTx/>
              <a:buChar char="-"/>
              <a:tabLst/>
              <a:defRPr/>
            </a:pPr>
            <a:r>
              <a:rPr kumimoji="0" lang="en-US" sz="2300" b="0" i="0" u="none" strike="noStrike" kern="1200" cap="none" spc="0" normalizeH="0" baseline="0" noProof="0" dirty="0">
                <a:ln>
                  <a:noFill/>
                </a:ln>
                <a:solidFill>
                  <a:prstClr val="black"/>
                </a:solidFill>
                <a:effectLst/>
                <a:uLnTx/>
                <a:uFillTx/>
                <a:latin typeface="Montserrat" panose="00000500000000000000" pitchFamily="2" charset="0"/>
                <a:cs typeface="Arial" pitchFamily="34" charset="0"/>
              </a:rPr>
              <a:t>1 pH sensor</a:t>
            </a:r>
          </a:p>
          <a:p>
            <a:pPr marL="342900" marR="0" lvl="0" indent="-342900" algn="l" defTabSz="914400" rtl="0" eaLnBrk="1" fontAlgn="base" latinLnBrk="0" hangingPunct="1">
              <a:lnSpc>
                <a:spcPct val="110000"/>
              </a:lnSpc>
              <a:spcBef>
                <a:spcPct val="0"/>
              </a:spcBef>
              <a:spcAft>
                <a:spcPct val="0"/>
              </a:spcAft>
              <a:buClrTx/>
              <a:buSzTx/>
              <a:buFontTx/>
              <a:buChar char="-"/>
              <a:tabLst/>
              <a:defRPr/>
            </a:pPr>
            <a:r>
              <a:rPr kumimoji="0" lang="en-US" sz="2300" b="0" i="0" u="none" strike="noStrike" kern="1200" cap="none" spc="0" normalizeH="0" baseline="0" noProof="0" dirty="0">
                <a:ln>
                  <a:noFill/>
                </a:ln>
                <a:solidFill>
                  <a:prstClr val="black"/>
                </a:solidFill>
                <a:effectLst/>
                <a:uLnTx/>
                <a:uFillTx/>
                <a:latin typeface="Montserrat" panose="00000500000000000000" pitchFamily="2" charset="0"/>
                <a:cs typeface="Arial" pitchFamily="34" charset="0"/>
              </a:rPr>
              <a:t>1 pipette with a plunger</a:t>
            </a:r>
          </a:p>
        </p:txBody>
      </p:sp>
      <p:sp>
        <p:nvSpPr>
          <p:cNvPr id="8" name="TextBox 7">
            <a:extLst>
              <a:ext uri="{FF2B5EF4-FFF2-40B4-BE49-F238E27FC236}">
                <a16:creationId xmlns:a16="http://schemas.microsoft.com/office/drawing/2014/main" id="{B76FBFF3-9653-5C0E-B98A-43CD08137E6B}"/>
              </a:ext>
            </a:extLst>
          </p:cNvPr>
          <p:cNvSpPr txBox="1"/>
          <p:nvPr/>
        </p:nvSpPr>
        <p:spPr>
          <a:xfrm>
            <a:off x="12902815" y="20266495"/>
            <a:ext cx="7594985" cy="1235916"/>
          </a:xfrm>
          <a:prstGeom prst="rect">
            <a:avLst/>
          </a:prstGeom>
          <a:noFill/>
        </p:spPr>
        <p:txBody>
          <a:bodyPr wrap="square" rtlCol="0">
            <a:spAutoFit/>
          </a:bodyPr>
          <a:lstStyle/>
          <a:p>
            <a:pPr marL="0" marR="0" lvl="0" indent="0" algn="l" defTabSz="914400" rtl="0" eaLnBrk="1" fontAlgn="base" latinLnBrk="0" hangingPunct="1">
              <a:lnSpc>
                <a:spcPct val="110000"/>
              </a:lnSpc>
              <a:spcBef>
                <a:spcPct val="0"/>
              </a:spcBef>
              <a:spcAft>
                <a:spcPct val="0"/>
              </a:spcAft>
              <a:buClrTx/>
              <a:buSzTx/>
              <a:buFontTx/>
              <a:buNone/>
              <a:tabLst/>
              <a:defRPr/>
            </a:pPr>
            <a:r>
              <a:rPr kumimoji="0" lang="en-US" sz="2300" b="0" i="0" u="none" strike="noStrike" kern="1200" cap="none" spc="0" normalizeH="0" baseline="0" noProof="0" dirty="0">
                <a:ln>
                  <a:noFill/>
                </a:ln>
                <a:solidFill>
                  <a:prstClr val="black"/>
                </a:solidFill>
                <a:effectLst/>
                <a:uLnTx/>
                <a:uFillTx/>
                <a:latin typeface="Montserrat" panose="00000500000000000000" pitchFamily="2" charset="0"/>
                <a:cs typeface="Arial" pitchFamily="34" charset="0"/>
              </a:rPr>
              <a:t>The Raspberry </a:t>
            </a:r>
            <a:r>
              <a:rPr kumimoji="0" lang="en-US" sz="2300" b="0" i="0" u="none" strike="noStrike" kern="1200" cap="none" spc="0" normalizeH="0" baseline="0" noProof="0" dirty="0" err="1">
                <a:ln>
                  <a:noFill/>
                </a:ln>
                <a:solidFill>
                  <a:prstClr val="black"/>
                </a:solidFill>
                <a:effectLst/>
                <a:uLnTx/>
                <a:uFillTx/>
                <a:latin typeface="Montserrat" panose="00000500000000000000" pitchFamily="2" charset="0"/>
                <a:cs typeface="Arial" pitchFamily="34" charset="0"/>
              </a:rPr>
              <a:t>Pis</a:t>
            </a:r>
            <a:r>
              <a:rPr kumimoji="0" lang="en-US" sz="2300" b="0" i="0" u="none" strike="noStrike" kern="1200" cap="none" spc="0" normalizeH="0" baseline="0" noProof="0" dirty="0">
                <a:ln>
                  <a:noFill/>
                </a:ln>
                <a:solidFill>
                  <a:prstClr val="black"/>
                </a:solidFill>
                <a:effectLst/>
                <a:uLnTx/>
                <a:uFillTx/>
                <a:latin typeface="Montserrat" panose="00000500000000000000" pitchFamily="2" charset="0"/>
                <a:cs typeface="Arial" pitchFamily="34" charset="0"/>
              </a:rPr>
              <a:t> connect wirelessly via a local network (Fig. 6) to a computer running the code and run the Lego motors using a Build </a:t>
            </a:r>
            <a:r>
              <a:rPr lang="en-US" sz="2300" dirty="0">
                <a:solidFill>
                  <a:prstClr val="black"/>
                </a:solidFill>
                <a:latin typeface="Montserrat" panose="00000500000000000000" pitchFamily="2" charset="0"/>
                <a:cs typeface="Arial" pitchFamily="34" charset="0"/>
              </a:rPr>
              <a:t>H</a:t>
            </a:r>
            <a:r>
              <a:rPr kumimoji="0" lang="en-US" sz="2300" b="0" i="0" u="none" strike="noStrike" kern="1200" cap="none" spc="0" normalizeH="0" baseline="0" noProof="0" dirty="0">
                <a:ln>
                  <a:noFill/>
                </a:ln>
                <a:solidFill>
                  <a:prstClr val="black"/>
                </a:solidFill>
                <a:effectLst/>
                <a:uLnTx/>
                <a:uFillTx/>
                <a:latin typeface="Montserrat" panose="00000500000000000000" pitchFamily="2" charset="0"/>
                <a:cs typeface="Arial" pitchFamily="34" charset="0"/>
              </a:rPr>
              <a:t>at. </a:t>
            </a:r>
          </a:p>
        </p:txBody>
      </p:sp>
      <p:sp>
        <p:nvSpPr>
          <p:cNvPr id="11" name="TextBox 10">
            <a:extLst>
              <a:ext uri="{FF2B5EF4-FFF2-40B4-BE49-F238E27FC236}">
                <a16:creationId xmlns:a16="http://schemas.microsoft.com/office/drawing/2014/main" id="{07BDCD8A-A976-B5C0-7AF7-268B4E51566A}"/>
              </a:ext>
            </a:extLst>
          </p:cNvPr>
          <p:cNvSpPr txBox="1"/>
          <p:nvPr/>
        </p:nvSpPr>
        <p:spPr>
          <a:xfrm>
            <a:off x="20652317" y="15871557"/>
            <a:ext cx="865311" cy="400110"/>
          </a:xfrm>
          <a:prstGeom prst="rect">
            <a:avLst/>
          </a:prstGeom>
          <a:noFill/>
        </p:spPr>
        <p:txBody>
          <a:bodyPr wrap="square" rtlCol="0">
            <a:spAutoFit/>
          </a:bodyPr>
          <a:lstStyle/>
          <a:p>
            <a:r>
              <a:rPr lang="en-US" sz="2000" dirty="0">
                <a:latin typeface="Montserrat" panose="00000500000000000000" pitchFamily="2" charset="0"/>
              </a:rPr>
              <a:t>Fig. 5</a:t>
            </a:r>
          </a:p>
        </p:txBody>
      </p:sp>
      <p:sp>
        <p:nvSpPr>
          <p:cNvPr id="12" name="TextBox 11">
            <a:extLst>
              <a:ext uri="{FF2B5EF4-FFF2-40B4-BE49-F238E27FC236}">
                <a16:creationId xmlns:a16="http://schemas.microsoft.com/office/drawing/2014/main" id="{64A8F33F-6E57-1549-D5A8-50D7BB39B14D}"/>
              </a:ext>
            </a:extLst>
          </p:cNvPr>
          <p:cNvSpPr txBox="1"/>
          <p:nvPr/>
        </p:nvSpPr>
        <p:spPr>
          <a:xfrm>
            <a:off x="20510143" y="20277340"/>
            <a:ext cx="865311" cy="400110"/>
          </a:xfrm>
          <a:prstGeom prst="rect">
            <a:avLst/>
          </a:prstGeom>
          <a:noFill/>
        </p:spPr>
        <p:txBody>
          <a:bodyPr wrap="square" rtlCol="0">
            <a:spAutoFit/>
          </a:bodyPr>
          <a:lstStyle/>
          <a:p>
            <a:r>
              <a:rPr lang="en-US" sz="2000" dirty="0">
                <a:latin typeface="Montserrat" panose="00000500000000000000" pitchFamily="2" charset="0"/>
              </a:rPr>
              <a:t>Fig. 6</a:t>
            </a:r>
          </a:p>
        </p:txBody>
      </p:sp>
      <p:sp>
        <p:nvSpPr>
          <p:cNvPr id="13" name="TextBox 12">
            <a:extLst>
              <a:ext uri="{FF2B5EF4-FFF2-40B4-BE49-F238E27FC236}">
                <a16:creationId xmlns:a16="http://schemas.microsoft.com/office/drawing/2014/main" id="{01D91F6C-80E0-87BA-898E-60E472616806}"/>
              </a:ext>
            </a:extLst>
          </p:cNvPr>
          <p:cNvSpPr txBox="1"/>
          <p:nvPr/>
        </p:nvSpPr>
        <p:spPr>
          <a:xfrm>
            <a:off x="20652317" y="26114923"/>
            <a:ext cx="908497" cy="400110"/>
          </a:xfrm>
          <a:prstGeom prst="rect">
            <a:avLst/>
          </a:prstGeom>
          <a:noFill/>
        </p:spPr>
        <p:txBody>
          <a:bodyPr wrap="square" rtlCol="0">
            <a:spAutoFit/>
          </a:bodyPr>
          <a:lstStyle/>
          <a:p>
            <a:r>
              <a:rPr lang="en-US" sz="2000" dirty="0">
                <a:latin typeface="Montserrat" panose="00000500000000000000" pitchFamily="2" charset="0"/>
              </a:rPr>
              <a:t>Fig. 7</a:t>
            </a:r>
          </a:p>
        </p:txBody>
      </p:sp>
      <p:sp>
        <p:nvSpPr>
          <p:cNvPr id="14" name="TextBox 13">
            <a:extLst>
              <a:ext uri="{FF2B5EF4-FFF2-40B4-BE49-F238E27FC236}">
                <a16:creationId xmlns:a16="http://schemas.microsoft.com/office/drawing/2014/main" id="{4D5473D4-3AA6-D5DC-4E7E-2EE23727CCCE}"/>
              </a:ext>
            </a:extLst>
          </p:cNvPr>
          <p:cNvSpPr txBox="1"/>
          <p:nvPr/>
        </p:nvSpPr>
        <p:spPr>
          <a:xfrm>
            <a:off x="39778694" y="8339844"/>
            <a:ext cx="865311" cy="338554"/>
          </a:xfrm>
          <a:prstGeom prst="rect">
            <a:avLst/>
          </a:prstGeom>
          <a:noFill/>
        </p:spPr>
        <p:txBody>
          <a:bodyPr wrap="square" rtlCol="0">
            <a:spAutoFit/>
          </a:bodyPr>
          <a:lstStyle/>
          <a:p>
            <a:r>
              <a:rPr lang="en-US" sz="1600" dirty="0">
                <a:latin typeface="Montserrat" panose="00000500000000000000" pitchFamily="2" charset="0"/>
              </a:rPr>
              <a:t>Eq. 2</a:t>
            </a:r>
          </a:p>
        </p:txBody>
      </p:sp>
      <p:pic>
        <p:nvPicPr>
          <p:cNvPr id="49" name="Picture 48" descr="A graph of a graph&#10;&#10;Description automatically generated with medium confidence">
            <a:extLst>
              <a:ext uri="{FF2B5EF4-FFF2-40B4-BE49-F238E27FC236}">
                <a16:creationId xmlns:a16="http://schemas.microsoft.com/office/drawing/2014/main" id="{DBA81F61-0AED-5D25-4D38-C16BBAB3FD38}"/>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5730277" y="21246871"/>
            <a:ext cx="6305228" cy="3430659"/>
          </a:xfrm>
          <a:prstGeom prst="rect">
            <a:avLst/>
          </a:prstGeom>
        </p:spPr>
      </p:pic>
      <p:pic>
        <p:nvPicPr>
          <p:cNvPr id="1062" name="Picture 8" descr="3: Illustration of 1-D Gaussian process. A Gaussian process is a... |  Download Scientific Diagram">
            <a:extLst>
              <a:ext uri="{FF2B5EF4-FFF2-40B4-BE49-F238E27FC236}">
                <a16:creationId xmlns:a16="http://schemas.microsoft.com/office/drawing/2014/main" id="{B6035A50-2CDF-4A02-EC79-1A2CEFD36589}"/>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5774474" y="17468998"/>
            <a:ext cx="6274427" cy="3698791"/>
          </a:xfrm>
          <a:prstGeom prst="rect">
            <a:avLst/>
          </a:prstGeom>
          <a:noFill/>
          <a:extLst>
            <a:ext uri="{909E8E84-426E-40DD-AFC4-6F175D3DCCD1}">
              <a14:hiddenFill xmlns:a14="http://schemas.microsoft.com/office/drawing/2010/main">
                <a:solidFill>
                  <a:srgbClr val="FFFFFF"/>
                </a:solidFill>
              </a14:hiddenFill>
            </a:ext>
          </a:extLst>
        </p:spPr>
      </p:pic>
      <p:pic>
        <p:nvPicPr>
          <p:cNvPr id="1063" name="Picture 6" descr="A tutorial on Gaussian process regression: Modelling, exploring, and  exploiting functions - ScienceDirect">
            <a:extLst>
              <a:ext uri="{FF2B5EF4-FFF2-40B4-BE49-F238E27FC236}">
                <a16:creationId xmlns:a16="http://schemas.microsoft.com/office/drawing/2014/main" id="{12306C7F-62F9-06E7-BF86-1D3597B21914}"/>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384805" y="12271652"/>
            <a:ext cx="5867111" cy="3402753"/>
          </a:xfrm>
          <a:prstGeom prst="rect">
            <a:avLst/>
          </a:prstGeom>
          <a:noFill/>
          <a:extLst>
            <a:ext uri="{909E8E84-426E-40DD-AFC4-6F175D3DCCD1}">
              <a14:hiddenFill xmlns:a14="http://schemas.microsoft.com/office/drawing/2010/main">
                <a:solidFill>
                  <a:srgbClr val="FFFFFF"/>
                </a:solidFill>
              </a14:hiddenFill>
            </a:ext>
          </a:extLst>
        </p:spPr>
      </p:pic>
      <p:pic>
        <p:nvPicPr>
          <p:cNvPr id="1064" name="Picture 1063">
            <a:extLst>
              <a:ext uri="{FF2B5EF4-FFF2-40B4-BE49-F238E27FC236}">
                <a16:creationId xmlns:a16="http://schemas.microsoft.com/office/drawing/2014/main" id="{2E67C92B-65C8-20D7-BC7C-99D95897F779}"/>
              </a:ext>
            </a:extLst>
          </p:cNvPr>
          <p:cNvPicPr>
            <a:picLocks noChangeAspect="1"/>
          </p:cNvPicPr>
          <p:nvPr/>
        </p:nvPicPr>
        <p:blipFill rotWithShape="1">
          <a:blip r:embed="rId25"/>
          <a:srcRect t="42710" b="-28"/>
          <a:stretch/>
        </p:blipFill>
        <p:spPr>
          <a:xfrm>
            <a:off x="6411463" y="25064016"/>
            <a:ext cx="5413921" cy="1157929"/>
          </a:xfrm>
          <a:prstGeom prst="rect">
            <a:avLst/>
          </a:prstGeom>
          <a:effectLst>
            <a:glow rad="63500">
              <a:schemeClr val="tx1">
                <a:alpha val="40000"/>
              </a:schemeClr>
            </a:glow>
            <a:softEdge rad="0"/>
          </a:effectLst>
        </p:spPr>
      </p:pic>
      <p:sp>
        <p:nvSpPr>
          <p:cNvPr id="1065" name="TextBox 1064">
            <a:extLst>
              <a:ext uri="{FF2B5EF4-FFF2-40B4-BE49-F238E27FC236}">
                <a16:creationId xmlns:a16="http://schemas.microsoft.com/office/drawing/2014/main" id="{118EFB16-40AD-6A61-E634-3A2F1B8E2C5E}"/>
              </a:ext>
            </a:extLst>
          </p:cNvPr>
          <p:cNvSpPr txBox="1"/>
          <p:nvPr/>
        </p:nvSpPr>
        <p:spPr>
          <a:xfrm>
            <a:off x="6260961" y="12163134"/>
            <a:ext cx="5810242" cy="3631763"/>
          </a:xfrm>
          <a:prstGeom prst="rect">
            <a:avLst/>
          </a:prstGeom>
          <a:noFill/>
        </p:spPr>
        <p:txBody>
          <a:bodyPr wrap="square" rtlCol="0">
            <a:spAutoFit/>
          </a:bodyPr>
          <a:lstStyle/>
          <a:p>
            <a:r>
              <a:rPr lang="en-US" sz="2300" dirty="0">
                <a:latin typeface="Montserrat" panose="00000500000000000000" pitchFamily="2" charset="0"/>
              </a:rPr>
              <a:t>Gaussian processes is a method of doing regression to find a model that indicates which functions are most likely to describe the data obtained at any time during an experiment. When there are no data, the prior model includes all functions. Then as more data are observed, the number of possible functions decreases. The functions are non-parametric, which</a:t>
            </a:r>
          </a:p>
        </p:txBody>
      </p:sp>
      <mc:AlternateContent xmlns:mc="http://schemas.openxmlformats.org/markup-compatibility/2006">
        <mc:Choice xmlns:a14="http://schemas.microsoft.com/office/drawing/2010/main" Requires="a14">
          <p:sp>
            <p:nvSpPr>
              <p:cNvPr id="1066" name="TextBox 1065">
                <a:extLst>
                  <a:ext uri="{FF2B5EF4-FFF2-40B4-BE49-F238E27FC236}">
                    <a16:creationId xmlns:a16="http://schemas.microsoft.com/office/drawing/2014/main" id="{E65FD511-2ED8-F3C4-CBA8-248929983129}"/>
                  </a:ext>
                </a:extLst>
              </p:cNvPr>
              <p:cNvSpPr txBox="1"/>
              <p:nvPr/>
            </p:nvSpPr>
            <p:spPr>
              <a:xfrm>
                <a:off x="467042" y="17169910"/>
                <a:ext cx="5609808" cy="10108088"/>
              </a:xfrm>
              <a:prstGeom prst="rect">
                <a:avLst/>
              </a:prstGeom>
              <a:noFill/>
            </p:spPr>
            <p:txBody>
              <a:bodyPr wrap="square" lIns="90000" tIns="46800" rIns="90000" rtlCol="0">
                <a:spAutoFit/>
              </a:bodyPr>
              <a:lstStyle/>
              <a:p>
                <a:pPr>
                  <a:spcAft>
                    <a:spcPts val="600"/>
                  </a:spcAft>
                </a:pPr>
                <a:r>
                  <a:rPr lang="en-US" sz="2300" dirty="0">
                    <a:latin typeface="Montserrat" panose="00000500000000000000" pitchFamily="2" charset="0"/>
                  </a:rPr>
                  <a:t>probability distribution (also known as a Bell curve) as an output (Fig. 2). The variance in the distributions shows the uncertainty in the function. Where we have a better idea of the underlying function, the distributions are narrower. This variance includes both the uncertainty in the model due to the lack of data (epistemic uncertainty), and the noise in the data itself (aleatoric uncertainty). The uncertainty is plotted on Fig. 3 as the light-blue region (2 standard deviations). The darker-blue line on this graph is the surrogate function, the mean of the possible functions. A surrogate function is the curve that most likely represents the true curve. The underlying curve that we desire to find is shown by the black dotted line.</a:t>
                </a:r>
              </a:p>
              <a:p>
                <a:r>
                  <a:rPr lang="en-US" sz="2300" dirty="0">
                    <a:latin typeface="Montserrat" panose="00000500000000000000" pitchFamily="2" charset="0"/>
                  </a:rPr>
                  <a:t>The way to find the surrogate function is by using a ”kernel”, or covariance function (Eq. 1). For any two given inputs (</a:t>
                </a:r>
                <a14:m>
                  <m:oMath xmlns:m="http://schemas.openxmlformats.org/officeDocument/2006/math">
                    <m:sSub>
                      <m:sSubPr>
                        <m:ctrlPr>
                          <a:rPr lang="en-US" sz="2300" i="1" smtClean="0">
                            <a:latin typeface="Cambria Math" panose="02040503050406030204" pitchFamily="18" charset="0"/>
                          </a:rPr>
                        </m:ctrlPr>
                      </m:sSubPr>
                      <m:e>
                        <m:r>
                          <a:rPr lang="en-US" sz="2300" b="0" i="1" smtClean="0">
                            <a:latin typeface="Cambria Math" panose="02040503050406030204" pitchFamily="18" charset="0"/>
                          </a:rPr>
                          <m:t>𝑥</m:t>
                        </m:r>
                      </m:e>
                      <m:sub>
                        <m:r>
                          <a:rPr lang="en-US" sz="2300" b="0" i="1" smtClean="0">
                            <a:latin typeface="Cambria Math" panose="02040503050406030204" pitchFamily="18" charset="0"/>
                          </a:rPr>
                          <m:t>𝑝</m:t>
                        </m:r>
                      </m:sub>
                    </m:sSub>
                    <m:r>
                      <a:rPr lang="en-US" sz="2300" b="0" i="1" smtClean="0">
                        <a:latin typeface="Cambria Math" panose="02040503050406030204" pitchFamily="18" charset="0"/>
                      </a:rPr>
                      <m:t>,</m:t>
                    </m:r>
                    <m:sSub>
                      <m:sSubPr>
                        <m:ctrlPr>
                          <a:rPr lang="en-US" sz="2300" b="0" i="1" smtClean="0">
                            <a:latin typeface="Cambria Math" panose="02040503050406030204" pitchFamily="18" charset="0"/>
                          </a:rPr>
                        </m:ctrlPr>
                      </m:sSubPr>
                      <m:e>
                        <m:r>
                          <a:rPr lang="en-US" sz="2300" b="0" i="1" smtClean="0">
                            <a:latin typeface="Cambria Math" panose="02040503050406030204" pitchFamily="18" charset="0"/>
                          </a:rPr>
                          <m:t>𝑥</m:t>
                        </m:r>
                      </m:e>
                      <m:sub>
                        <m:r>
                          <a:rPr lang="en-US" sz="2300" b="0" i="1" smtClean="0">
                            <a:latin typeface="Cambria Math" panose="02040503050406030204" pitchFamily="18" charset="0"/>
                          </a:rPr>
                          <m:t>𝑞</m:t>
                        </m:r>
                      </m:sub>
                    </m:sSub>
                  </m:oMath>
                </a14:m>
                <a:r>
                  <a:rPr lang="en-US" sz="2300" dirty="0">
                    <a:latin typeface="Montserrat" panose="00000500000000000000" pitchFamily="2" charset="0"/>
                  </a:rPr>
                  <a:t>), the kernel shows how similar the outputs are, and thus informs the shape of the </a:t>
                </a:r>
              </a:p>
            </p:txBody>
          </p:sp>
        </mc:Choice>
        <mc:Fallback>
          <p:sp>
            <p:nvSpPr>
              <p:cNvPr id="1066" name="TextBox 1065">
                <a:extLst>
                  <a:ext uri="{FF2B5EF4-FFF2-40B4-BE49-F238E27FC236}">
                    <a16:creationId xmlns:a16="http://schemas.microsoft.com/office/drawing/2014/main" id="{E65FD511-2ED8-F3C4-CBA8-248929983129}"/>
                  </a:ext>
                </a:extLst>
              </p:cNvPr>
              <p:cNvSpPr txBox="1">
                <a:spLocks noRot="1" noChangeAspect="1" noMove="1" noResize="1" noEditPoints="1" noAdjustHandles="1" noChangeArrowheads="1" noChangeShapeType="1" noTextEdit="1"/>
              </p:cNvSpPr>
              <p:nvPr/>
            </p:nvSpPr>
            <p:spPr>
              <a:xfrm>
                <a:off x="467042" y="17169910"/>
                <a:ext cx="5609808" cy="10108088"/>
              </a:xfrm>
              <a:prstGeom prst="rect">
                <a:avLst/>
              </a:prstGeom>
              <a:blipFill>
                <a:blip r:embed="rId26"/>
                <a:stretch>
                  <a:fillRect l="-1580" t="-503" r="-2483" b="-377"/>
                </a:stretch>
              </a:blipFill>
            </p:spPr>
            <p:txBody>
              <a:bodyPr/>
              <a:lstStyle/>
              <a:p>
                <a:r>
                  <a:rPr lang="en-US">
                    <a:noFill/>
                  </a:rPr>
                  <a:t> </a:t>
                </a:r>
              </a:p>
            </p:txBody>
          </p:sp>
        </mc:Fallback>
      </mc:AlternateContent>
      <p:sp>
        <p:nvSpPr>
          <p:cNvPr id="1067" name="TextBox 1066">
            <a:extLst>
              <a:ext uri="{FF2B5EF4-FFF2-40B4-BE49-F238E27FC236}">
                <a16:creationId xmlns:a16="http://schemas.microsoft.com/office/drawing/2014/main" id="{935665CF-D011-C9F6-CE0B-750E09AFFEF2}"/>
              </a:ext>
            </a:extLst>
          </p:cNvPr>
          <p:cNvSpPr txBox="1"/>
          <p:nvPr/>
        </p:nvSpPr>
        <p:spPr>
          <a:xfrm>
            <a:off x="5087778" y="14835618"/>
            <a:ext cx="1243117" cy="400110"/>
          </a:xfrm>
          <a:prstGeom prst="rect">
            <a:avLst/>
          </a:prstGeom>
          <a:noFill/>
        </p:spPr>
        <p:txBody>
          <a:bodyPr wrap="square" rtlCol="0">
            <a:spAutoFit/>
          </a:bodyPr>
          <a:lstStyle/>
          <a:p>
            <a:pPr algn="ctr"/>
            <a:r>
              <a:rPr lang="en-US" sz="2000" dirty="0">
                <a:latin typeface="Montserrat" panose="00000500000000000000" pitchFamily="2" charset="0"/>
              </a:rPr>
              <a:t>Fig. 1</a:t>
            </a:r>
          </a:p>
        </p:txBody>
      </p:sp>
      <p:sp>
        <p:nvSpPr>
          <p:cNvPr id="1068" name="TextBox 1067">
            <a:extLst>
              <a:ext uri="{FF2B5EF4-FFF2-40B4-BE49-F238E27FC236}">
                <a16:creationId xmlns:a16="http://schemas.microsoft.com/office/drawing/2014/main" id="{622DC476-E01E-003A-7EE6-45C4EC5A8489}"/>
              </a:ext>
            </a:extLst>
          </p:cNvPr>
          <p:cNvSpPr txBox="1"/>
          <p:nvPr/>
        </p:nvSpPr>
        <p:spPr>
          <a:xfrm>
            <a:off x="10723321" y="20126839"/>
            <a:ext cx="1348182" cy="400110"/>
          </a:xfrm>
          <a:prstGeom prst="rect">
            <a:avLst/>
          </a:prstGeom>
          <a:noFill/>
        </p:spPr>
        <p:txBody>
          <a:bodyPr wrap="square" rtlCol="0">
            <a:spAutoFit/>
          </a:bodyPr>
          <a:lstStyle/>
          <a:p>
            <a:r>
              <a:rPr lang="en-US" sz="2000" dirty="0">
                <a:latin typeface="Montserrat" panose="00000500000000000000" pitchFamily="2" charset="0"/>
              </a:rPr>
              <a:t>Fig. 2</a:t>
            </a:r>
          </a:p>
        </p:txBody>
      </p:sp>
      <p:sp>
        <p:nvSpPr>
          <p:cNvPr id="1069" name="TextBox 1068">
            <a:extLst>
              <a:ext uri="{FF2B5EF4-FFF2-40B4-BE49-F238E27FC236}">
                <a16:creationId xmlns:a16="http://schemas.microsoft.com/office/drawing/2014/main" id="{4B7B7B66-A4C2-693F-055A-27D7178BCDA9}"/>
              </a:ext>
            </a:extLst>
          </p:cNvPr>
          <p:cNvSpPr txBox="1"/>
          <p:nvPr/>
        </p:nvSpPr>
        <p:spPr>
          <a:xfrm>
            <a:off x="10326996" y="23812112"/>
            <a:ext cx="1304363" cy="400110"/>
          </a:xfrm>
          <a:prstGeom prst="rect">
            <a:avLst/>
          </a:prstGeom>
          <a:noFill/>
        </p:spPr>
        <p:txBody>
          <a:bodyPr wrap="square" rtlCol="0">
            <a:spAutoFit/>
          </a:bodyPr>
          <a:lstStyle/>
          <a:p>
            <a:r>
              <a:rPr lang="en-US" sz="2000" dirty="0">
                <a:latin typeface="Montserrat" panose="00000500000000000000" pitchFamily="2" charset="0"/>
              </a:rPr>
              <a:t>Fig. 3</a:t>
            </a:r>
          </a:p>
        </p:txBody>
      </p:sp>
      <p:sp>
        <p:nvSpPr>
          <p:cNvPr id="1070" name="TextBox 1069">
            <a:extLst>
              <a:ext uri="{FF2B5EF4-FFF2-40B4-BE49-F238E27FC236}">
                <a16:creationId xmlns:a16="http://schemas.microsoft.com/office/drawing/2014/main" id="{93C4BFE1-416C-98BC-36D4-17AA36932E4E}"/>
              </a:ext>
            </a:extLst>
          </p:cNvPr>
          <p:cNvSpPr txBox="1"/>
          <p:nvPr/>
        </p:nvSpPr>
        <p:spPr>
          <a:xfrm>
            <a:off x="8729794" y="26407812"/>
            <a:ext cx="910151" cy="406211"/>
          </a:xfrm>
          <a:prstGeom prst="rect">
            <a:avLst/>
          </a:prstGeom>
          <a:noFill/>
        </p:spPr>
        <p:txBody>
          <a:bodyPr wrap="square" rtlCol="0">
            <a:spAutoFit/>
          </a:bodyPr>
          <a:lstStyle/>
          <a:p>
            <a:r>
              <a:rPr lang="en-US" sz="2000" dirty="0">
                <a:latin typeface="Montserrat" panose="00000500000000000000" pitchFamily="2" charset="0"/>
              </a:rPr>
              <a:t>Eq. 1</a:t>
            </a:r>
          </a:p>
        </p:txBody>
      </p:sp>
      <mc:AlternateContent xmlns:mc="http://schemas.openxmlformats.org/markup-compatibility/2006" xmlns:a14="http://schemas.microsoft.com/office/drawing/2010/main">
        <mc:Choice Requires="a14">
          <p:sp>
            <p:nvSpPr>
              <p:cNvPr id="1071" name="TextBox 1070">
                <a:extLst>
                  <a:ext uri="{FF2B5EF4-FFF2-40B4-BE49-F238E27FC236}">
                    <a16:creationId xmlns:a16="http://schemas.microsoft.com/office/drawing/2014/main" id="{23CAF80D-9D12-3658-77C0-9EFAE373223B}"/>
                  </a:ext>
                </a:extLst>
              </p:cNvPr>
              <p:cNvSpPr txBox="1"/>
              <p:nvPr/>
            </p:nvSpPr>
            <p:spPr>
              <a:xfrm>
                <a:off x="464360" y="27070495"/>
                <a:ext cx="12108530" cy="1897571"/>
              </a:xfrm>
              <a:prstGeom prst="rect">
                <a:avLst/>
              </a:prstGeom>
              <a:noFill/>
            </p:spPr>
            <p:txBody>
              <a:bodyPr wrap="square" rtlCol="0">
                <a:spAutoFit/>
              </a:bodyPr>
              <a:lstStyle/>
              <a:p>
                <a:r>
                  <a:rPr lang="en-US" sz="2300" dirty="0">
                    <a:latin typeface="Montserrat" panose="00000500000000000000" pitchFamily="2" charset="0"/>
                  </a:rPr>
                  <a:t>surrogate function. For example, if the outputs are more similar, the function will be smoother. In the Gaussian process, the “hyperparameters” (</a:t>
                </a:r>
                <a14:m>
                  <m:oMath xmlns:m="http://schemas.openxmlformats.org/officeDocument/2006/math">
                    <m:sSup>
                      <m:sSupPr>
                        <m:ctrlPr>
                          <a:rPr lang="en-US" sz="2300" b="0" i="1" dirty="0" smtClean="0">
                            <a:latin typeface="Cambria Math" panose="02040503050406030204" pitchFamily="18" charset="0"/>
                          </a:rPr>
                        </m:ctrlPr>
                      </m:sSupPr>
                      <m:e>
                        <m:sSub>
                          <m:sSubPr>
                            <m:ctrlPr>
                              <a:rPr lang="en-US" sz="2300" i="1" dirty="0" smtClean="0">
                                <a:latin typeface="Cambria Math" panose="02040503050406030204" pitchFamily="18" charset="0"/>
                              </a:rPr>
                            </m:ctrlPr>
                          </m:sSubPr>
                          <m:e>
                            <m:r>
                              <a:rPr lang="en-US" sz="2300" i="1" dirty="0">
                                <a:latin typeface="Cambria Math" panose="02040503050406030204" pitchFamily="18" charset="0"/>
                              </a:rPr>
                              <m:t>𝜎</m:t>
                            </m:r>
                          </m:e>
                          <m:sub>
                            <m:r>
                              <a:rPr lang="en-US" sz="2300" b="0" i="1" dirty="0" smtClean="0">
                                <a:latin typeface="Cambria Math" panose="02040503050406030204" pitchFamily="18" charset="0"/>
                              </a:rPr>
                              <m:t>𝑓</m:t>
                            </m:r>
                          </m:sub>
                        </m:sSub>
                      </m:e>
                      <m:sup>
                        <m:r>
                          <a:rPr lang="en-US" sz="2300" b="0" i="1" dirty="0" smtClean="0">
                            <a:latin typeface="Cambria Math" panose="02040503050406030204" pitchFamily="18" charset="0"/>
                          </a:rPr>
                          <m:t>2</m:t>
                        </m:r>
                      </m:sup>
                    </m:sSup>
                    <m:r>
                      <a:rPr lang="en-US" sz="2300" b="0" i="1" smtClean="0">
                        <a:latin typeface="Cambria Math" panose="02040503050406030204" pitchFamily="18" charset="0"/>
                      </a:rPr>
                      <m:t>,</m:t>
                    </m:r>
                    <m:r>
                      <a:rPr lang="en-US" sz="2300" b="0" i="0" smtClean="0">
                        <a:latin typeface="Cambria Math" panose="02040503050406030204" pitchFamily="18" charset="0"/>
                      </a:rPr>
                      <m:t> </m:t>
                    </m:r>
                    <m:r>
                      <a:rPr lang="en-US" sz="2300" b="0" i="1" smtClean="0">
                        <a:latin typeface="Cambria Math" panose="02040503050406030204" pitchFamily="18" charset="0"/>
                      </a:rPr>
                      <m:t>𝑙</m:t>
                    </m:r>
                    <m:r>
                      <a:rPr lang="en-US" sz="2300" b="0" i="1" smtClean="0">
                        <a:latin typeface="Cambria Math" panose="02040503050406030204" pitchFamily="18" charset="0"/>
                      </a:rPr>
                      <m:t>, </m:t>
                    </m:r>
                    <m:sSup>
                      <m:sSupPr>
                        <m:ctrlPr>
                          <a:rPr lang="en-US" sz="2300" b="0" i="1" smtClean="0">
                            <a:latin typeface="Cambria Math" panose="02040503050406030204" pitchFamily="18" charset="0"/>
                          </a:rPr>
                        </m:ctrlPr>
                      </m:sSupPr>
                      <m:e>
                        <m:sSub>
                          <m:sSubPr>
                            <m:ctrlPr>
                              <a:rPr lang="en-US" sz="2300" i="1">
                                <a:latin typeface="Cambria Math" panose="02040503050406030204" pitchFamily="18" charset="0"/>
                              </a:rPr>
                            </m:ctrlPr>
                          </m:sSubPr>
                          <m:e>
                            <m:r>
                              <a:rPr lang="en-US" sz="2300" i="1" dirty="0">
                                <a:latin typeface="Cambria Math" panose="02040503050406030204" pitchFamily="18" charset="0"/>
                              </a:rPr>
                              <m:t>𝜎</m:t>
                            </m:r>
                          </m:e>
                          <m:sub>
                            <m:r>
                              <a:rPr lang="en-US" sz="2300" i="1">
                                <a:latin typeface="Cambria Math" panose="02040503050406030204" pitchFamily="18" charset="0"/>
                              </a:rPr>
                              <m:t>𝑛</m:t>
                            </m:r>
                          </m:sub>
                        </m:sSub>
                      </m:e>
                      <m:sup>
                        <m:r>
                          <a:rPr lang="en-US" sz="2300" b="0" i="1" smtClean="0">
                            <a:latin typeface="Cambria Math" panose="02040503050406030204" pitchFamily="18" charset="0"/>
                          </a:rPr>
                          <m:t>2</m:t>
                        </m:r>
                      </m:sup>
                    </m:sSup>
                    <m:r>
                      <a:rPr lang="en-US" sz="2300" b="0" i="1" smtClean="0">
                        <a:latin typeface="Cambria Math" panose="02040503050406030204" pitchFamily="18" charset="0"/>
                      </a:rPr>
                      <m:t>) </m:t>
                    </m:r>
                  </m:oMath>
                </a14:m>
                <a:r>
                  <a:rPr lang="en-US" sz="2300" dirty="0">
                    <a:latin typeface="Montserrat" panose="00000500000000000000" pitchFamily="2" charset="0"/>
                  </a:rPr>
                  <a:t>of the kernel are fitted to the data. The kernel is also used to construct a covariance matrix, which is used to calculate the mean and the variance of the function at each point (Fig. 3)</a:t>
                </a:r>
                <a:endParaRPr lang="en-US" sz="2300" dirty="0"/>
              </a:p>
            </p:txBody>
          </p:sp>
        </mc:Choice>
        <mc:Fallback xmlns="">
          <p:sp>
            <p:nvSpPr>
              <p:cNvPr id="1071" name="TextBox 1070">
                <a:extLst>
                  <a:ext uri="{FF2B5EF4-FFF2-40B4-BE49-F238E27FC236}">
                    <a16:creationId xmlns:a16="http://schemas.microsoft.com/office/drawing/2014/main" id="{23CAF80D-9D12-3658-77C0-9EFAE373223B}"/>
                  </a:ext>
                </a:extLst>
              </p:cNvPr>
              <p:cNvSpPr txBox="1">
                <a:spLocks noRot="1" noChangeAspect="1" noMove="1" noResize="1" noEditPoints="1" noAdjustHandles="1" noChangeArrowheads="1" noChangeShapeType="1" noTextEdit="1"/>
              </p:cNvSpPr>
              <p:nvPr/>
            </p:nvSpPr>
            <p:spPr>
              <a:xfrm>
                <a:off x="464360" y="27070495"/>
                <a:ext cx="12108530" cy="1897571"/>
              </a:xfrm>
              <a:prstGeom prst="rect">
                <a:avLst/>
              </a:prstGeom>
              <a:blipFill>
                <a:blip r:embed="rId27"/>
                <a:stretch>
                  <a:fillRect l="-705" t="-2572" r="-252" b="-6431"/>
                </a:stretch>
              </a:blipFill>
            </p:spPr>
            <p:txBody>
              <a:bodyPr/>
              <a:lstStyle/>
              <a:p>
                <a:r>
                  <a:rPr lang="en-US">
                    <a:noFill/>
                  </a:rPr>
                  <a:t> </a:t>
                </a:r>
              </a:p>
            </p:txBody>
          </p:sp>
        </mc:Fallback>
      </mc:AlternateContent>
      <p:pic>
        <p:nvPicPr>
          <p:cNvPr id="1072" name="Picture 1071" descr="A diagram of a function&#10;&#10;Description automatically generated with medium confidence">
            <a:extLst>
              <a:ext uri="{FF2B5EF4-FFF2-40B4-BE49-F238E27FC236}">
                <a16:creationId xmlns:a16="http://schemas.microsoft.com/office/drawing/2014/main" id="{A24B1ABE-CF04-5F76-C02C-F11D31BFA6E4}"/>
              </a:ext>
            </a:extLst>
          </p:cNvPr>
          <p:cNvPicPr>
            <a:picLocks noChangeAspect="1"/>
          </p:cNvPicPr>
          <p:nvPr/>
        </p:nvPicPr>
        <p:blipFill>
          <a:blip r:embed="rId28">
            <a:extLst>
              <a:ext uri="{28A0092B-C50C-407E-A947-70E740481C1C}">
                <a14:useLocalDpi xmlns:a14="http://schemas.microsoft.com/office/drawing/2010/main" val="0"/>
              </a:ext>
            </a:extLst>
          </a:blip>
          <a:srcRect r="51245"/>
          <a:stretch/>
        </p:blipFill>
        <p:spPr>
          <a:xfrm>
            <a:off x="6723446" y="28263771"/>
            <a:ext cx="6049251" cy="3962678"/>
          </a:xfrm>
          <a:prstGeom prst="rect">
            <a:avLst/>
          </a:prstGeom>
        </p:spPr>
      </p:pic>
      <p:sp>
        <p:nvSpPr>
          <p:cNvPr id="1073" name="TextBox 1072">
            <a:extLst>
              <a:ext uri="{FF2B5EF4-FFF2-40B4-BE49-F238E27FC236}">
                <a16:creationId xmlns:a16="http://schemas.microsoft.com/office/drawing/2014/main" id="{05B755B9-4AC4-8556-10D7-CFA77E8F359B}"/>
              </a:ext>
            </a:extLst>
          </p:cNvPr>
          <p:cNvSpPr txBox="1"/>
          <p:nvPr/>
        </p:nvSpPr>
        <p:spPr>
          <a:xfrm>
            <a:off x="470446" y="29031231"/>
            <a:ext cx="6240845" cy="3277820"/>
          </a:xfrm>
          <a:prstGeom prst="rect">
            <a:avLst/>
          </a:prstGeom>
          <a:noFill/>
        </p:spPr>
        <p:txBody>
          <a:bodyPr wrap="square" rtlCol="0">
            <a:spAutoFit/>
          </a:bodyPr>
          <a:lstStyle/>
          <a:p>
            <a:r>
              <a:rPr lang="en-US" sz="2300" dirty="0">
                <a:latin typeface="Montserrat" panose="00000500000000000000" pitchFamily="2" charset="0"/>
              </a:rPr>
              <a:t>This information is then used to determine the best data point to take next using an “acquisition function” that the scientist has specified. For instance, if the acquisition function is equal to the variance at each point (Fig. 4), a measurement will be taken where the uncertainty is highest, as shown by the vertical magenta line.</a:t>
            </a:r>
            <a:endParaRPr lang="en-US" sz="2300" dirty="0"/>
          </a:p>
        </p:txBody>
      </p:sp>
      <p:sp>
        <p:nvSpPr>
          <p:cNvPr id="1074" name="TextBox 1073">
            <a:extLst>
              <a:ext uri="{FF2B5EF4-FFF2-40B4-BE49-F238E27FC236}">
                <a16:creationId xmlns:a16="http://schemas.microsoft.com/office/drawing/2014/main" id="{0CA020C2-D22E-4DED-6454-8269ED53F77C}"/>
              </a:ext>
            </a:extLst>
          </p:cNvPr>
          <p:cNvSpPr txBox="1"/>
          <p:nvPr/>
        </p:nvSpPr>
        <p:spPr>
          <a:xfrm>
            <a:off x="9318305" y="31949495"/>
            <a:ext cx="883575" cy="400110"/>
          </a:xfrm>
          <a:prstGeom prst="rect">
            <a:avLst/>
          </a:prstGeom>
          <a:noFill/>
        </p:spPr>
        <p:txBody>
          <a:bodyPr wrap="none" rtlCol="0">
            <a:spAutoFit/>
          </a:bodyPr>
          <a:lstStyle/>
          <a:p>
            <a:r>
              <a:rPr lang="en-US" sz="2000" dirty="0">
                <a:latin typeface="Montserrat" pitchFamily="2" charset="77"/>
              </a:rPr>
              <a:t>Fig. 4</a:t>
            </a:r>
          </a:p>
        </p:txBody>
      </p:sp>
      <p:sp>
        <p:nvSpPr>
          <p:cNvPr id="1075" name="TextBox 1074">
            <a:extLst>
              <a:ext uri="{FF2B5EF4-FFF2-40B4-BE49-F238E27FC236}">
                <a16:creationId xmlns:a16="http://schemas.microsoft.com/office/drawing/2014/main" id="{68B1A2BB-7FC4-FE3B-0C6F-1A0F7E477A9E}"/>
              </a:ext>
            </a:extLst>
          </p:cNvPr>
          <p:cNvSpPr txBox="1"/>
          <p:nvPr/>
        </p:nvSpPr>
        <p:spPr>
          <a:xfrm>
            <a:off x="482600" y="15701124"/>
            <a:ext cx="11588602" cy="1646605"/>
          </a:xfrm>
          <a:prstGeom prst="rect">
            <a:avLst/>
          </a:prstGeom>
          <a:noFill/>
        </p:spPr>
        <p:txBody>
          <a:bodyPr wrap="square">
            <a:spAutoFit/>
          </a:bodyPr>
          <a:lstStyle/>
          <a:p>
            <a:pPr>
              <a:spcBef>
                <a:spcPts val="0"/>
              </a:spcBef>
              <a:spcAft>
                <a:spcPts val="600"/>
              </a:spcAft>
            </a:pPr>
            <a:r>
              <a:rPr lang="en-US" sz="2300" dirty="0">
                <a:latin typeface="Montserrat" panose="00000500000000000000" pitchFamily="2" charset="0"/>
              </a:rPr>
              <a:t>means there is no equation that describes the function being fitted; there is only a curve described by a set of points. </a:t>
            </a:r>
          </a:p>
          <a:p>
            <a:r>
              <a:rPr lang="en-US" sz="2300" dirty="0">
                <a:latin typeface="Montserrat" panose="00000500000000000000" pitchFamily="2" charset="0"/>
              </a:rPr>
              <a:t>In essence, a Gaussian process is a collection of normally distributed random variables. Thus, for each value of the control parameter, there is a Gaussian</a:t>
            </a:r>
            <a:endParaRPr lang="en-US" sz="2300" dirty="0"/>
          </a:p>
        </p:txBody>
      </p:sp>
      <p:pic>
        <p:nvPicPr>
          <p:cNvPr id="1076" name="Picture 1075" descr="A diagram of a graph&#10;&#10;Description automatically generated">
            <a:extLst>
              <a:ext uri="{FF2B5EF4-FFF2-40B4-BE49-F238E27FC236}">
                <a16:creationId xmlns:a16="http://schemas.microsoft.com/office/drawing/2014/main" id="{B3A9CC42-BBDB-6E5F-6B69-90F04339DE9E}"/>
              </a:ext>
            </a:extLst>
          </p:cNvPr>
          <p:cNvPicPr>
            <a:picLocks noChangeAspect="1"/>
          </p:cNvPicPr>
          <p:nvPr/>
        </p:nvPicPr>
        <p:blipFill>
          <a:blip r:embed="rId29">
            <a:extLst>
              <a:ext uri="{28A0092B-C50C-407E-A947-70E740481C1C}">
                <a14:useLocalDpi xmlns:a14="http://schemas.microsoft.com/office/drawing/2010/main" val="0"/>
              </a:ext>
            </a:extLst>
          </a:blip>
          <a:srcRect l="8089" r="5749"/>
          <a:stretch/>
        </p:blipFill>
        <p:spPr>
          <a:xfrm>
            <a:off x="37834326" y="25176974"/>
            <a:ext cx="5732759" cy="1900979"/>
          </a:xfrm>
          <a:prstGeom prst="rect">
            <a:avLst/>
          </a:prstGeom>
        </p:spPr>
      </p:pic>
      <p:pic>
        <p:nvPicPr>
          <p:cNvPr id="1077" name="Picture 1076" descr="A graph of a graph showing a number of points&#10;&#10;Description automatically generated with medium confidence">
            <a:extLst>
              <a:ext uri="{FF2B5EF4-FFF2-40B4-BE49-F238E27FC236}">
                <a16:creationId xmlns:a16="http://schemas.microsoft.com/office/drawing/2014/main" id="{AE0EAC38-BB6C-6250-12B7-D40C92DD3FEE}"/>
              </a:ext>
            </a:extLst>
          </p:cNvPr>
          <p:cNvPicPr>
            <a:picLocks noChangeAspect="1"/>
          </p:cNvPicPr>
          <p:nvPr/>
        </p:nvPicPr>
        <p:blipFill>
          <a:blip r:embed="rId30">
            <a:extLst>
              <a:ext uri="{28A0092B-C50C-407E-A947-70E740481C1C}">
                <a14:useLocalDpi xmlns:a14="http://schemas.microsoft.com/office/drawing/2010/main" val="0"/>
              </a:ext>
            </a:extLst>
          </a:blip>
          <a:srcRect l="8842" r="4994"/>
          <a:stretch/>
        </p:blipFill>
        <p:spPr>
          <a:xfrm>
            <a:off x="37834326" y="22572818"/>
            <a:ext cx="5732759" cy="1900979"/>
          </a:xfrm>
          <a:prstGeom prst="rect">
            <a:avLst/>
          </a:prstGeom>
        </p:spPr>
      </p:pic>
      <mc:AlternateContent xmlns:mc="http://schemas.openxmlformats.org/markup-compatibility/2006">
        <mc:Choice xmlns:a14="http://schemas.microsoft.com/office/drawing/2010/main" Requires="a14">
          <p:sp>
            <p:nvSpPr>
              <p:cNvPr id="1078" name="TextBox 1077">
                <a:extLst>
                  <a:ext uri="{FF2B5EF4-FFF2-40B4-BE49-F238E27FC236}">
                    <a16:creationId xmlns:a16="http://schemas.microsoft.com/office/drawing/2014/main" id="{E3FCADAF-5BEF-EDC6-25A4-9300A864C5B5}"/>
                  </a:ext>
                </a:extLst>
              </p:cNvPr>
              <p:cNvSpPr txBox="1"/>
              <p:nvPr/>
            </p:nvSpPr>
            <p:spPr>
              <a:xfrm>
                <a:off x="22668787" y="20351970"/>
                <a:ext cx="20482217" cy="2215991"/>
              </a:xfrm>
              <a:prstGeom prst="rect">
                <a:avLst/>
              </a:prstGeom>
              <a:noFill/>
            </p:spPr>
            <p:txBody>
              <a:bodyPr wrap="square" rtlCol="0">
                <a:spAutoFit/>
              </a:bodyPr>
              <a:lstStyle/>
              <a:p>
                <a:r>
                  <a:rPr lang="en-US" sz="2300" dirty="0">
                    <a:latin typeface="Montserrat" pitchFamily="2" charset="77"/>
                  </a:rPr>
                  <a:t>We decided that this topic can be researched in more depth by not constraining ourselves to the apparatus that makes running even a single trial a lengthy process. Computational trials allow us to generate data artificially and to tweak and test the Gaussian Processes to understand different aspects better, such as the kernel, the acquisition function (⍺), and the hyperparameters. An example is shown in Figure 10, in which the </a:t>
                </a:r>
                <a:r>
                  <a:rPr lang="en-US" sz="2300" dirty="0" err="1">
                    <a:latin typeface="Montserrat" pitchFamily="2" charset="77"/>
                  </a:rPr>
                  <a:t>lengthscale</a:t>
                </a:r>
                <a:r>
                  <a:rPr lang="en-US" sz="2300" dirty="0">
                    <a:latin typeface="Montserrat" pitchFamily="2" charset="77"/>
                  </a:rPr>
                  <a:t> parameter (</a:t>
                </a:r>
                <a14:m>
                  <m:oMath xmlns:m="http://schemas.openxmlformats.org/officeDocument/2006/math">
                    <m:r>
                      <a:rPr lang="en-US" sz="2300" b="0" i="1" smtClean="0">
                        <a:latin typeface="Cambria Math" panose="02040503050406030204" pitchFamily="18" charset="0"/>
                      </a:rPr>
                      <m:t>𝑙</m:t>
                    </m:r>
                  </m:oMath>
                </a14:m>
                <a:r>
                  <a:rPr lang="en-US" sz="2300" dirty="0">
                    <a:latin typeface="Montserrat" pitchFamily="2" charset="77"/>
                  </a:rPr>
                  <a:t>) was fixed to a value of 0.1. The variance oscillates greatly as the short </a:t>
                </a:r>
                <a:r>
                  <a:rPr lang="en-US" sz="2300" dirty="0" err="1">
                    <a:latin typeface="Montserrat" pitchFamily="2" charset="77"/>
                  </a:rPr>
                  <a:t>lengthscale</a:t>
                </a:r>
                <a:r>
                  <a:rPr lang="en-US" sz="2300" dirty="0">
                    <a:latin typeface="Montserrat" pitchFamily="2" charset="77"/>
                  </a:rPr>
                  <a:t> value implies that the pH values of neighboring points are not necessarily similar. When running the test trials, the data were generated from the HH equation. Noise was added to the data to imitate the behavior of the physical system. In most trials, the standard deviation was set</a:t>
                </a:r>
              </a:p>
            </p:txBody>
          </p:sp>
        </mc:Choice>
        <mc:Fallback>
          <p:sp>
            <p:nvSpPr>
              <p:cNvPr id="1078" name="TextBox 1077">
                <a:extLst>
                  <a:ext uri="{FF2B5EF4-FFF2-40B4-BE49-F238E27FC236}">
                    <a16:creationId xmlns:a16="http://schemas.microsoft.com/office/drawing/2014/main" id="{E3FCADAF-5BEF-EDC6-25A4-9300A864C5B5}"/>
                  </a:ext>
                </a:extLst>
              </p:cNvPr>
              <p:cNvSpPr txBox="1">
                <a:spLocks noRot="1" noChangeAspect="1" noMove="1" noResize="1" noEditPoints="1" noAdjustHandles="1" noChangeArrowheads="1" noChangeShapeType="1" noTextEdit="1"/>
              </p:cNvSpPr>
              <p:nvPr/>
            </p:nvSpPr>
            <p:spPr>
              <a:xfrm>
                <a:off x="22668787" y="20351970"/>
                <a:ext cx="20482217" cy="2215991"/>
              </a:xfrm>
              <a:prstGeom prst="rect">
                <a:avLst/>
              </a:prstGeom>
              <a:blipFill>
                <a:blip r:embed="rId31"/>
                <a:stretch>
                  <a:fillRect l="-496" t="-2286" b="-5714"/>
                </a:stretch>
              </a:blipFill>
            </p:spPr>
            <p:txBody>
              <a:bodyPr/>
              <a:lstStyle/>
              <a:p>
                <a:r>
                  <a:rPr lang="en-US">
                    <a:noFill/>
                  </a:rPr>
                  <a:t> </a:t>
                </a:r>
              </a:p>
            </p:txBody>
          </p:sp>
        </mc:Fallback>
      </mc:AlternateContent>
      <p:sp>
        <p:nvSpPr>
          <p:cNvPr id="1079" name="TextBox 1078">
            <a:extLst>
              <a:ext uri="{FF2B5EF4-FFF2-40B4-BE49-F238E27FC236}">
                <a16:creationId xmlns:a16="http://schemas.microsoft.com/office/drawing/2014/main" id="{3F77992C-D3C3-1636-D420-E8576523F658}"/>
              </a:ext>
            </a:extLst>
          </p:cNvPr>
          <p:cNvSpPr txBox="1"/>
          <p:nvPr/>
        </p:nvSpPr>
        <p:spPr>
          <a:xfrm>
            <a:off x="29300478" y="22505812"/>
            <a:ext cx="8293705" cy="3370153"/>
          </a:xfrm>
          <a:prstGeom prst="rect">
            <a:avLst/>
          </a:prstGeom>
          <a:noFill/>
        </p:spPr>
        <p:txBody>
          <a:bodyPr wrap="square" rtlCol="0">
            <a:spAutoFit/>
          </a:bodyPr>
          <a:lstStyle/>
          <a:p>
            <a:pPr>
              <a:spcAft>
                <a:spcPts val="600"/>
              </a:spcAft>
            </a:pPr>
            <a:r>
              <a:rPr lang="en-US" sz="2300" dirty="0">
                <a:latin typeface="Montserrat" pitchFamily="2" charset="77"/>
              </a:rPr>
              <a:t>to 0.1 by using the following code: </a:t>
            </a:r>
          </a:p>
          <a:p>
            <a:pPr>
              <a:spcAft>
                <a:spcPts val="1800"/>
              </a:spcAft>
            </a:pPr>
            <a:r>
              <a:rPr lang="en-US" sz="1600" b="1" dirty="0">
                <a:solidFill>
                  <a:schemeClr val="accent2"/>
                </a:solidFill>
                <a:effectLst/>
                <a:latin typeface="Courier New" panose="02070309020205020404" pitchFamily="49" charset="0"/>
                <a:cs typeface="Courier New" panose="02070309020205020404" pitchFamily="49" charset="0"/>
              </a:rPr>
              <a:t>	</a:t>
            </a:r>
            <a:r>
              <a:rPr lang="en-US" sz="1600" b="1" dirty="0" err="1">
                <a:solidFill>
                  <a:schemeClr val="accent2"/>
                </a:solidFill>
                <a:effectLst/>
                <a:latin typeface="Courier New" panose="02070309020205020404" pitchFamily="49" charset="0"/>
                <a:cs typeface="Courier New" panose="02070309020205020404" pitchFamily="49" charset="0"/>
              </a:rPr>
              <a:t>pH_mu</a:t>
            </a:r>
            <a:r>
              <a:rPr lang="en-US" sz="1600" b="1" dirty="0">
                <a:solidFill>
                  <a:schemeClr val="accent2"/>
                </a:solidFill>
                <a:effectLst/>
                <a:latin typeface="Courier New" panose="02070309020205020404" pitchFamily="49" charset="0"/>
                <a:cs typeface="Courier New" panose="02070309020205020404" pitchFamily="49" charset="0"/>
              </a:rPr>
              <a:t> = 4.74 - np.log10(ratio)</a:t>
            </a:r>
            <a:br>
              <a:rPr lang="en-US" sz="1600" b="1" dirty="0">
                <a:solidFill>
                  <a:schemeClr val="accent2"/>
                </a:solidFill>
                <a:effectLst/>
                <a:latin typeface="Courier New" panose="02070309020205020404" pitchFamily="49" charset="0"/>
                <a:cs typeface="Courier New" panose="02070309020205020404" pitchFamily="49" charset="0"/>
              </a:rPr>
            </a:br>
            <a:r>
              <a:rPr lang="en-US" sz="1600" b="1" dirty="0">
                <a:solidFill>
                  <a:schemeClr val="accent2"/>
                </a:solidFill>
                <a:effectLst/>
                <a:latin typeface="Courier New" panose="02070309020205020404" pitchFamily="49" charset="0"/>
                <a:cs typeface="Courier New" panose="02070309020205020404" pitchFamily="49" charset="0"/>
              </a:rPr>
              <a:t>	pH = </a:t>
            </a:r>
            <a:r>
              <a:rPr lang="en-US" sz="1600" b="1" dirty="0" err="1">
                <a:solidFill>
                  <a:schemeClr val="accent2"/>
                </a:solidFill>
                <a:effectLst/>
                <a:latin typeface="Courier New" panose="02070309020205020404" pitchFamily="49" charset="0"/>
                <a:cs typeface="Courier New" panose="02070309020205020404" pitchFamily="49" charset="0"/>
              </a:rPr>
              <a:t>np.random.normal</a:t>
            </a:r>
            <a:r>
              <a:rPr lang="en-US" sz="1600" b="1" dirty="0">
                <a:solidFill>
                  <a:schemeClr val="accent2"/>
                </a:solidFill>
                <a:effectLst/>
                <a:latin typeface="Courier New" panose="02070309020205020404" pitchFamily="49" charset="0"/>
                <a:cs typeface="Courier New" panose="02070309020205020404" pitchFamily="49" charset="0"/>
              </a:rPr>
              <a:t>(loc=</a:t>
            </a:r>
            <a:r>
              <a:rPr lang="en-US" sz="1600" b="1" dirty="0" err="1">
                <a:solidFill>
                  <a:schemeClr val="accent2"/>
                </a:solidFill>
                <a:effectLst/>
                <a:latin typeface="Courier New" panose="02070309020205020404" pitchFamily="49" charset="0"/>
                <a:cs typeface="Courier New" panose="02070309020205020404" pitchFamily="49" charset="0"/>
              </a:rPr>
              <a:t>pH_mu</a:t>
            </a:r>
            <a:r>
              <a:rPr lang="en-US" sz="1600" b="1" dirty="0">
                <a:solidFill>
                  <a:schemeClr val="accent2"/>
                </a:solidFill>
                <a:effectLst/>
                <a:latin typeface="Courier New" panose="02070309020205020404" pitchFamily="49" charset="0"/>
                <a:cs typeface="Courier New" panose="02070309020205020404" pitchFamily="49" charset="0"/>
              </a:rPr>
              <a:t>, scale=0.1, size=None)</a:t>
            </a:r>
            <a:endParaRPr lang="en-US" sz="1600" b="1" dirty="0">
              <a:solidFill>
                <a:schemeClr val="accent2"/>
              </a:solidFill>
              <a:latin typeface="Courier New" panose="02070309020205020404" pitchFamily="49" charset="0"/>
              <a:cs typeface="Courier New" panose="02070309020205020404" pitchFamily="49" charset="0"/>
            </a:endParaRPr>
          </a:p>
          <a:p>
            <a:r>
              <a:rPr lang="en-US" sz="2300" dirty="0">
                <a:latin typeface="Montserrat" pitchFamily="2" charset="77"/>
              </a:rPr>
              <a:t>After running these tests, we realized there are many possibilities in working with ⍺. In the previous experimental trials (above) the leftmost data points were not described by the surrogate function well (Fig. 11). We decided to incorporate the slope of the curve into ⍺ and to have more measurements taken where </a:t>
            </a:r>
          </a:p>
        </p:txBody>
      </p:sp>
      <p:pic>
        <p:nvPicPr>
          <p:cNvPr id="1080" name="Picture 1079" descr="A graph of a blue curve&#10;&#10;Description automatically generated with medium confidence">
            <a:extLst>
              <a:ext uri="{FF2B5EF4-FFF2-40B4-BE49-F238E27FC236}">
                <a16:creationId xmlns:a16="http://schemas.microsoft.com/office/drawing/2014/main" id="{7BA4B71B-8C62-3D5E-FA80-C2F46383B5C7}"/>
              </a:ext>
            </a:extLst>
          </p:cNvPr>
          <p:cNvPicPr>
            <a:picLocks noChangeAspect="1"/>
          </p:cNvPicPr>
          <p:nvPr/>
        </p:nvPicPr>
        <p:blipFill>
          <a:blip r:embed="rId32">
            <a:extLst>
              <a:ext uri="{28A0092B-C50C-407E-A947-70E740481C1C}">
                <a14:useLocalDpi xmlns:a14="http://schemas.microsoft.com/office/drawing/2010/main" val="0"/>
              </a:ext>
            </a:extLst>
          </a:blip>
          <a:srcRect l="9234" t="-160" r="6643" b="1"/>
          <a:stretch/>
        </p:blipFill>
        <p:spPr>
          <a:xfrm>
            <a:off x="36935854" y="27450267"/>
            <a:ext cx="6631231" cy="2255772"/>
          </a:xfrm>
          <a:prstGeom prst="rect">
            <a:avLst/>
          </a:prstGeom>
        </p:spPr>
      </p:pic>
      <p:pic>
        <p:nvPicPr>
          <p:cNvPr id="1082" name="Picture 1081" descr="A screenshot of a graph&#10;&#10;Description automatically generated">
            <a:extLst>
              <a:ext uri="{FF2B5EF4-FFF2-40B4-BE49-F238E27FC236}">
                <a16:creationId xmlns:a16="http://schemas.microsoft.com/office/drawing/2014/main" id="{1514B53E-EB15-371E-AF7E-877138197F18}"/>
              </a:ext>
            </a:extLst>
          </p:cNvPr>
          <p:cNvPicPr>
            <a:picLocks noChangeAspect="1"/>
          </p:cNvPicPr>
          <p:nvPr/>
        </p:nvPicPr>
        <p:blipFill>
          <a:blip r:embed="rId33">
            <a:extLst>
              <a:ext uri="{28A0092B-C50C-407E-A947-70E740481C1C}">
                <a14:useLocalDpi xmlns:a14="http://schemas.microsoft.com/office/drawing/2010/main" val="0"/>
              </a:ext>
            </a:extLst>
          </a:blip>
          <a:srcRect l="8153" t="10262" r="8755" b="13335"/>
          <a:stretch/>
        </p:blipFill>
        <p:spPr>
          <a:xfrm>
            <a:off x="22784803" y="22717240"/>
            <a:ext cx="6275532" cy="2161797"/>
          </a:xfrm>
          <a:prstGeom prst="rect">
            <a:avLst/>
          </a:prstGeom>
        </p:spPr>
      </p:pic>
      <p:sp>
        <p:nvSpPr>
          <p:cNvPr id="1083" name="TextBox 1082">
            <a:extLst>
              <a:ext uri="{FF2B5EF4-FFF2-40B4-BE49-F238E27FC236}">
                <a16:creationId xmlns:a16="http://schemas.microsoft.com/office/drawing/2014/main" id="{2792AC89-223D-492D-D941-3ED024B0736A}"/>
              </a:ext>
            </a:extLst>
          </p:cNvPr>
          <p:cNvSpPr txBox="1"/>
          <p:nvPr/>
        </p:nvSpPr>
        <p:spPr>
          <a:xfrm>
            <a:off x="23453679" y="25026553"/>
            <a:ext cx="5088582" cy="400110"/>
          </a:xfrm>
          <a:prstGeom prst="rect">
            <a:avLst/>
          </a:prstGeom>
          <a:noFill/>
        </p:spPr>
        <p:txBody>
          <a:bodyPr wrap="square" rtlCol="0">
            <a:spAutoFit/>
          </a:bodyPr>
          <a:lstStyle/>
          <a:p>
            <a:pPr algn="ctr"/>
            <a:r>
              <a:rPr lang="en-US" sz="2000" dirty="0">
                <a:latin typeface="Montserrat" pitchFamily="2" charset="77"/>
              </a:rPr>
              <a:t>Fig. 10: </a:t>
            </a:r>
            <a:r>
              <a:rPr lang="en-US" sz="2000" dirty="0" err="1">
                <a:latin typeface="Montserrat" pitchFamily="2" charset="77"/>
              </a:rPr>
              <a:t>lengthscale</a:t>
            </a:r>
            <a:r>
              <a:rPr lang="en-US" sz="2000" dirty="0">
                <a:latin typeface="Montserrat" pitchFamily="2" charset="77"/>
              </a:rPr>
              <a:t> = 1 (computation)</a:t>
            </a:r>
          </a:p>
        </p:txBody>
      </p:sp>
      <p:sp>
        <p:nvSpPr>
          <p:cNvPr id="1085" name="TextBox 1084">
            <a:extLst>
              <a:ext uri="{FF2B5EF4-FFF2-40B4-BE49-F238E27FC236}">
                <a16:creationId xmlns:a16="http://schemas.microsoft.com/office/drawing/2014/main" id="{A04DB224-3471-606D-FC0C-E0BB140A7BDF}"/>
              </a:ext>
            </a:extLst>
          </p:cNvPr>
          <p:cNvSpPr txBox="1"/>
          <p:nvPr/>
        </p:nvSpPr>
        <p:spPr>
          <a:xfrm>
            <a:off x="38020170" y="24404550"/>
            <a:ext cx="5361070" cy="400110"/>
          </a:xfrm>
          <a:prstGeom prst="rect">
            <a:avLst/>
          </a:prstGeom>
          <a:noFill/>
        </p:spPr>
        <p:txBody>
          <a:bodyPr wrap="square" rtlCol="0">
            <a:spAutoFit/>
          </a:bodyPr>
          <a:lstStyle/>
          <a:p>
            <a:pPr algn="ctr"/>
            <a:r>
              <a:rPr lang="en-US" sz="2000" dirty="0">
                <a:latin typeface="Montserrat" pitchFamily="2" charset="77"/>
              </a:rPr>
              <a:t>Fig. 11: old ⍺ (experiment)</a:t>
            </a:r>
          </a:p>
        </p:txBody>
      </p:sp>
      <p:sp>
        <p:nvSpPr>
          <p:cNvPr id="1086" name="TextBox 1085">
            <a:extLst>
              <a:ext uri="{FF2B5EF4-FFF2-40B4-BE49-F238E27FC236}">
                <a16:creationId xmlns:a16="http://schemas.microsoft.com/office/drawing/2014/main" id="{F205BEA8-E1DE-ADE1-6292-35DBB24928DB}"/>
              </a:ext>
            </a:extLst>
          </p:cNvPr>
          <p:cNvSpPr txBox="1"/>
          <p:nvPr/>
        </p:nvSpPr>
        <p:spPr>
          <a:xfrm>
            <a:off x="38817818" y="27002898"/>
            <a:ext cx="3765774" cy="400110"/>
          </a:xfrm>
          <a:prstGeom prst="rect">
            <a:avLst/>
          </a:prstGeom>
          <a:noFill/>
        </p:spPr>
        <p:txBody>
          <a:bodyPr wrap="none" rtlCol="0">
            <a:spAutoFit/>
          </a:bodyPr>
          <a:lstStyle/>
          <a:p>
            <a:r>
              <a:rPr lang="en-US" sz="2000" dirty="0">
                <a:latin typeface="Montserrat" pitchFamily="2" charset="77"/>
              </a:rPr>
              <a:t>Fig. 12: new ⍺ (computation)</a:t>
            </a:r>
          </a:p>
        </p:txBody>
      </p:sp>
      <mc:AlternateContent xmlns:mc="http://schemas.openxmlformats.org/markup-compatibility/2006">
        <mc:Choice xmlns:a14="http://schemas.microsoft.com/office/drawing/2010/main" Requires="a14">
          <p:sp>
            <p:nvSpPr>
              <p:cNvPr id="1087" name="TextBox 1086">
                <a:extLst>
                  <a:ext uri="{FF2B5EF4-FFF2-40B4-BE49-F238E27FC236}">
                    <a16:creationId xmlns:a16="http://schemas.microsoft.com/office/drawing/2014/main" id="{72CF8DA5-E898-A6FB-973F-3DF38FDCD298}"/>
                  </a:ext>
                </a:extLst>
              </p:cNvPr>
              <p:cNvSpPr txBox="1"/>
              <p:nvPr/>
            </p:nvSpPr>
            <p:spPr>
              <a:xfrm>
                <a:off x="22849098" y="25717574"/>
                <a:ext cx="14985228" cy="1154162"/>
              </a:xfrm>
              <a:prstGeom prst="rect">
                <a:avLst/>
              </a:prstGeom>
              <a:noFill/>
            </p:spPr>
            <p:txBody>
              <a:bodyPr wrap="square" rtlCol="0">
                <a:spAutoFit/>
              </a:bodyPr>
              <a:lstStyle/>
              <a:p>
                <a:r>
                  <a:rPr lang="en-US" sz="2300" dirty="0">
                    <a:latin typeface="Montserrat" pitchFamily="2" charset="77"/>
                  </a:rPr>
                  <a:t>the slope is greater. This would be useful whenever a function has a region where it changes drastically and requires more points to capture those changes. Eventually, our method was to use two different forms of ⍺: Eq. 3 and Eq. 4, where </a:t>
                </a:r>
                <a14:m>
                  <m:oMath xmlns:m="http://schemas.openxmlformats.org/officeDocument/2006/math">
                    <m:r>
                      <a:rPr lang="en-US" sz="2300" b="0" i="1" smtClean="0">
                        <a:latin typeface="Cambria Math" panose="02040503050406030204" pitchFamily="18" charset="0"/>
                      </a:rPr>
                      <m:t>𝑛</m:t>
                    </m:r>
                  </m:oMath>
                </a14:m>
                <a:r>
                  <a:rPr lang="en-US" sz="2300" dirty="0">
                    <a:latin typeface="Montserrat" pitchFamily="2" charset="77"/>
                  </a:rPr>
                  <a:t> is the iteration number and </a:t>
                </a:r>
                <a14:m>
                  <m:oMath xmlns:m="http://schemas.openxmlformats.org/officeDocument/2006/math">
                    <m:sSup>
                      <m:sSupPr>
                        <m:ctrlPr>
                          <a:rPr lang="en-US" sz="2300" i="1">
                            <a:latin typeface="Cambria Math" panose="02040503050406030204" pitchFamily="18" charset="0"/>
                            <a:ea typeface="Cambria Math" panose="02040503050406030204" pitchFamily="18" charset="0"/>
                          </a:rPr>
                        </m:ctrlPr>
                      </m:sSupPr>
                      <m:e>
                        <m:r>
                          <a:rPr lang="en-US" sz="2300" i="1">
                            <a:latin typeface="Cambria Math" panose="02040503050406030204" pitchFamily="18" charset="0"/>
                            <a:ea typeface="Cambria Math" panose="02040503050406030204" pitchFamily="18" charset="0"/>
                          </a:rPr>
                          <m:t>𝜎</m:t>
                        </m:r>
                      </m:e>
                      <m:sup>
                        <m:r>
                          <a:rPr lang="en-US" sz="2300" i="1">
                            <a:latin typeface="Cambria Math" panose="02040503050406030204" pitchFamily="18" charset="0"/>
                            <a:ea typeface="Cambria Math" panose="02040503050406030204" pitchFamily="18" charset="0"/>
                          </a:rPr>
                          <m:t>2</m:t>
                        </m:r>
                      </m:sup>
                    </m:sSup>
                  </m:oMath>
                </a14:m>
                <a:r>
                  <a:rPr lang="en-US" sz="2300" dirty="0">
                    <a:latin typeface="Montserrat" pitchFamily="2" charset="77"/>
                  </a:rPr>
                  <a:t> is the variance. </a:t>
                </a:r>
                <a:endParaRPr lang="en-US" sz="2300" dirty="0">
                  <a:latin typeface="Montserrat" panose="00000500000000000000" pitchFamily="2" charset="0"/>
                </a:endParaRPr>
              </a:p>
            </p:txBody>
          </p:sp>
        </mc:Choice>
        <mc:Fallback>
          <p:sp>
            <p:nvSpPr>
              <p:cNvPr id="1087" name="TextBox 1086">
                <a:extLst>
                  <a:ext uri="{FF2B5EF4-FFF2-40B4-BE49-F238E27FC236}">
                    <a16:creationId xmlns:a16="http://schemas.microsoft.com/office/drawing/2014/main" id="{72CF8DA5-E898-A6FB-973F-3DF38FDCD298}"/>
                  </a:ext>
                </a:extLst>
              </p:cNvPr>
              <p:cNvSpPr txBox="1">
                <a:spLocks noRot="1" noChangeAspect="1" noMove="1" noResize="1" noEditPoints="1" noAdjustHandles="1" noChangeArrowheads="1" noChangeShapeType="1" noTextEdit="1"/>
              </p:cNvSpPr>
              <p:nvPr/>
            </p:nvSpPr>
            <p:spPr>
              <a:xfrm>
                <a:off x="22849098" y="25717574"/>
                <a:ext cx="14985228" cy="1154162"/>
              </a:xfrm>
              <a:prstGeom prst="rect">
                <a:avLst/>
              </a:prstGeom>
              <a:blipFill>
                <a:blip r:embed="rId34"/>
                <a:stretch>
                  <a:fillRect l="-593" t="-4396" b="-10989"/>
                </a:stretch>
              </a:blipFill>
            </p:spPr>
            <p:txBody>
              <a:bodyPr/>
              <a:lstStyle/>
              <a:p>
                <a:r>
                  <a:rPr lang="en-US">
                    <a:noFill/>
                  </a:rPr>
                  <a:t> </a:t>
                </a:r>
              </a:p>
            </p:txBody>
          </p:sp>
        </mc:Fallback>
      </mc:AlternateContent>
      <p:sp>
        <p:nvSpPr>
          <p:cNvPr id="1088" name="TextBox 1087">
            <a:extLst>
              <a:ext uri="{FF2B5EF4-FFF2-40B4-BE49-F238E27FC236}">
                <a16:creationId xmlns:a16="http://schemas.microsoft.com/office/drawing/2014/main" id="{BDCB47FD-CC2F-D04C-4F6B-363119AA5611}"/>
              </a:ext>
            </a:extLst>
          </p:cNvPr>
          <p:cNvSpPr txBox="1"/>
          <p:nvPr/>
        </p:nvSpPr>
        <p:spPr>
          <a:xfrm>
            <a:off x="28098008" y="26814023"/>
            <a:ext cx="9062912" cy="1154162"/>
          </a:xfrm>
          <a:prstGeom prst="rect">
            <a:avLst/>
          </a:prstGeom>
          <a:noFill/>
        </p:spPr>
        <p:txBody>
          <a:bodyPr wrap="square" rtlCol="0">
            <a:spAutoFit/>
          </a:bodyPr>
          <a:lstStyle/>
          <a:p>
            <a:r>
              <a:rPr lang="en-US" sz="2300" dirty="0">
                <a:latin typeface="Montserrat" pitchFamily="2" charset="77"/>
              </a:rPr>
              <a:t>Measurements were initially taken using Eq. 3, until the variance got to a sufficiently low value, at which point ⍺ became Eq. 4.</a:t>
            </a:r>
          </a:p>
        </p:txBody>
      </p:sp>
      <p:sp>
        <p:nvSpPr>
          <p:cNvPr id="1089" name="TextBox 1088">
            <a:extLst>
              <a:ext uri="{FF2B5EF4-FFF2-40B4-BE49-F238E27FC236}">
                <a16:creationId xmlns:a16="http://schemas.microsoft.com/office/drawing/2014/main" id="{72506390-7E98-1F2E-D8DA-D46032C7DE04}"/>
              </a:ext>
            </a:extLst>
          </p:cNvPr>
          <p:cNvSpPr txBox="1"/>
          <p:nvPr/>
        </p:nvSpPr>
        <p:spPr>
          <a:xfrm>
            <a:off x="38318179" y="29652750"/>
            <a:ext cx="3576620" cy="400110"/>
          </a:xfrm>
          <a:prstGeom prst="rect">
            <a:avLst/>
          </a:prstGeom>
          <a:noFill/>
        </p:spPr>
        <p:txBody>
          <a:bodyPr wrap="none" rtlCol="0">
            <a:spAutoFit/>
          </a:bodyPr>
          <a:lstStyle/>
          <a:p>
            <a:r>
              <a:rPr lang="en-US" sz="2000" dirty="0">
                <a:latin typeface="Montserrat" pitchFamily="2" charset="77"/>
              </a:rPr>
              <a:t>Fig. 13: new ⍺ (experiment)</a:t>
            </a:r>
          </a:p>
        </p:txBody>
      </p:sp>
      <p:sp>
        <p:nvSpPr>
          <p:cNvPr id="1090" name="TextBox 1089">
            <a:extLst>
              <a:ext uri="{FF2B5EF4-FFF2-40B4-BE49-F238E27FC236}">
                <a16:creationId xmlns:a16="http://schemas.microsoft.com/office/drawing/2014/main" id="{11E96BBB-0719-2AF0-7E30-C1CE74936ED0}"/>
              </a:ext>
            </a:extLst>
          </p:cNvPr>
          <p:cNvSpPr txBox="1"/>
          <p:nvPr/>
        </p:nvSpPr>
        <p:spPr>
          <a:xfrm>
            <a:off x="39568973" y="18477371"/>
            <a:ext cx="1075032" cy="400110"/>
          </a:xfrm>
          <a:prstGeom prst="rect">
            <a:avLst/>
          </a:prstGeom>
          <a:noFill/>
        </p:spPr>
        <p:txBody>
          <a:bodyPr wrap="square" rtlCol="0">
            <a:spAutoFit/>
          </a:bodyPr>
          <a:lstStyle/>
          <a:p>
            <a:r>
              <a:rPr lang="en-US" sz="2000" dirty="0">
                <a:latin typeface="Montserrat" panose="00000500000000000000" pitchFamily="2" charset="0"/>
              </a:rPr>
              <a:t>Fig. 9</a:t>
            </a:r>
          </a:p>
        </p:txBody>
      </p:sp>
      <p:sp>
        <p:nvSpPr>
          <p:cNvPr id="1091" name="TextBox 1090">
            <a:extLst>
              <a:ext uri="{FF2B5EF4-FFF2-40B4-BE49-F238E27FC236}">
                <a16:creationId xmlns:a16="http://schemas.microsoft.com/office/drawing/2014/main" id="{33427398-E2BD-7ABC-6F46-FE1BE8C78C90}"/>
              </a:ext>
            </a:extLst>
          </p:cNvPr>
          <p:cNvSpPr txBox="1"/>
          <p:nvPr/>
        </p:nvSpPr>
        <p:spPr>
          <a:xfrm>
            <a:off x="25404798" y="18202450"/>
            <a:ext cx="4789836" cy="707886"/>
          </a:xfrm>
          <a:prstGeom prst="rect">
            <a:avLst/>
          </a:prstGeom>
          <a:noFill/>
        </p:spPr>
        <p:txBody>
          <a:bodyPr wrap="square" rtlCol="0">
            <a:spAutoFit/>
          </a:bodyPr>
          <a:lstStyle/>
          <a:p>
            <a:pPr algn="ctr"/>
            <a:r>
              <a:rPr lang="en-US" sz="2000" dirty="0">
                <a:latin typeface="Montserrat" panose="00000500000000000000" pitchFamily="2" charset="0"/>
              </a:rPr>
              <a:t>Fig. 8: Code Outputs; </a:t>
            </a:r>
          </a:p>
          <a:p>
            <a:pPr algn="ctr"/>
            <a:r>
              <a:rPr lang="en-US" sz="2000" dirty="0">
                <a:latin typeface="Montserrat" panose="00000500000000000000" pitchFamily="2" charset="0"/>
              </a:rPr>
              <a:t>vertical axis – </a:t>
            </a:r>
            <a:r>
              <a:rPr lang="en-US" sz="2000" i="1" dirty="0">
                <a:latin typeface="Montserrat" panose="00000500000000000000" pitchFamily="2" charset="0"/>
              </a:rPr>
              <a:t>pH</a:t>
            </a:r>
            <a:r>
              <a:rPr lang="en-US" sz="2000" dirty="0">
                <a:latin typeface="Montserrat" panose="00000500000000000000" pitchFamily="2" charset="0"/>
              </a:rPr>
              <a:t>, horizontal axis - </a:t>
            </a:r>
            <a:r>
              <a:rPr lang="en-US" sz="2000" i="1" dirty="0">
                <a:latin typeface="Montserrat" panose="00000500000000000000" pitchFamily="2" charset="0"/>
              </a:rPr>
              <a:t>r</a:t>
            </a:r>
            <a:r>
              <a:rPr lang="en-US" sz="2000" dirty="0">
                <a:latin typeface="Montserrat" panose="00000500000000000000" pitchFamily="2" charset="0"/>
              </a:rPr>
              <a:t> </a:t>
            </a:r>
          </a:p>
        </p:txBody>
      </p:sp>
      <p:sp>
        <p:nvSpPr>
          <p:cNvPr id="9" name="TextBox 8">
            <a:extLst>
              <a:ext uri="{FF2B5EF4-FFF2-40B4-BE49-F238E27FC236}">
                <a16:creationId xmlns:a16="http://schemas.microsoft.com/office/drawing/2014/main" id="{53FDBA0B-9190-266A-3335-FF3A679EDD87}"/>
              </a:ext>
            </a:extLst>
          </p:cNvPr>
          <p:cNvSpPr txBox="1"/>
          <p:nvPr/>
        </p:nvSpPr>
        <p:spPr>
          <a:xfrm>
            <a:off x="22454623" y="8944170"/>
            <a:ext cx="471604" cy="369332"/>
          </a:xfrm>
          <a:prstGeom prst="rect">
            <a:avLst/>
          </a:prstGeom>
          <a:noFill/>
        </p:spPr>
        <p:txBody>
          <a:bodyPr wrap="none" rtlCol="0">
            <a:spAutoFit/>
          </a:bodyPr>
          <a:lstStyle/>
          <a:p>
            <a:r>
              <a:rPr lang="en-US" sz="1800" dirty="0">
                <a:latin typeface="Montserrat" pitchFamily="2" charset="77"/>
              </a:rPr>
              <a:t>(a)</a:t>
            </a:r>
          </a:p>
        </p:txBody>
      </p:sp>
      <p:sp>
        <p:nvSpPr>
          <p:cNvPr id="18" name="TextBox 17">
            <a:extLst>
              <a:ext uri="{FF2B5EF4-FFF2-40B4-BE49-F238E27FC236}">
                <a16:creationId xmlns:a16="http://schemas.microsoft.com/office/drawing/2014/main" id="{A72161D5-4FA3-B911-5364-A8BBDC631D35}"/>
              </a:ext>
            </a:extLst>
          </p:cNvPr>
          <p:cNvSpPr txBox="1"/>
          <p:nvPr/>
        </p:nvSpPr>
        <p:spPr>
          <a:xfrm>
            <a:off x="22528380" y="17255928"/>
            <a:ext cx="413896" cy="369332"/>
          </a:xfrm>
          <a:prstGeom prst="rect">
            <a:avLst/>
          </a:prstGeom>
          <a:noFill/>
        </p:spPr>
        <p:txBody>
          <a:bodyPr wrap="none" rtlCol="0">
            <a:spAutoFit/>
          </a:bodyPr>
          <a:lstStyle/>
          <a:p>
            <a:r>
              <a:rPr lang="en-US" sz="1800" dirty="0">
                <a:latin typeface="Montserrat" pitchFamily="2" charset="77"/>
              </a:rPr>
              <a:t>(f)</a:t>
            </a:r>
          </a:p>
        </p:txBody>
      </p:sp>
      <p:sp>
        <p:nvSpPr>
          <p:cNvPr id="34" name="TextBox 33">
            <a:extLst>
              <a:ext uri="{FF2B5EF4-FFF2-40B4-BE49-F238E27FC236}">
                <a16:creationId xmlns:a16="http://schemas.microsoft.com/office/drawing/2014/main" id="{72AF9AAE-0E8D-6273-EF80-08EE2897984B}"/>
              </a:ext>
            </a:extLst>
          </p:cNvPr>
          <p:cNvSpPr txBox="1"/>
          <p:nvPr/>
        </p:nvSpPr>
        <p:spPr>
          <a:xfrm>
            <a:off x="22453020" y="15586119"/>
            <a:ext cx="474810" cy="369332"/>
          </a:xfrm>
          <a:prstGeom prst="rect">
            <a:avLst/>
          </a:prstGeom>
          <a:noFill/>
        </p:spPr>
        <p:txBody>
          <a:bodyPr wrap="none" rtlCol="0">
            <a:spAutoFit/>
          </a:bodyPr>
          <a:lstStyle/>
          <a:p>
            <a:r>
              <a:rPr lang="en-US" sz="1800" dirty="0">
                <a:latin typeface="Montserrat" pitchFamily="2" charset="77"/>
              </a:rPr>
              <a:t>(e)</a:t>
            </a:r>
          </a:p>
        </p:txBody>
      </p:sp>
      <p:sp>
        <p:nvSpPr>
          <p:cNvPr id="36" name="TextBox 35">
            <a:extLst>
              <a:ext uri="{FF2B5EF4-FFF2-40B4-BE49-F238E27FC236}">
                <a16:creationId xmlns:a16="http://schemas.microsoft.com/office/drawing/2014/main" id="{D2D913D2-B2D2-6202-B200-3A956E3E2DD2}"/>
              </a:ext>
            </a:extLst>
          </p:cNvPr>
          <p:cNvSpPr txBox="1"/>
          <p:nvPr/>
        </p:nvSpPr>
        <p:spPr>
          <a:xfrm>
            <a:off x="22462686" y="13951102"/>
            <a:ext cx="492443" cy="369332"/>
          </a:xfrm>
          <a:prstGeom prst="rect">
            <a:avLst/>
          </a:prstGeom>
          <a:noFill/>
        </p:spPr>
        <p:txBody>
          <a:bodyPr wrap="none" rtlCol="0">
            <a:spAutoFit/>
          </a:bodyPr>
          <a:lstStyle/>
          <a:p>
            <a:r>
              <a:rPr lang="en-US" sz="1800" dirty="0">
                <a:latin typeface="Montserrat" pitchFamily="2" charset="77"/>
              </a:rPr>
              <a:t>(d)</a:t>
            </a:r>
          </a:p>
        </p:txBody>
      </p:sp>
      <p:sp>
        <p:nvSpPr>
          <p:cNvPr id="39" name="TextBox 38">
            <a:extLst>
              <a:ext uri="{FF2B5EF4-FFF2-40B4-BE49-F238E27FC236}">
                <a16:creationId xmlns:a16="http://schemas.microsoft.com/office/drawing/2014/main" id="{F51EE6C5-E60A-4D92-36CE-191517B08E08}"/>
              </a:ext>
            </a:extLst>
          </p:cNvPr>
          <p:cNvSpPr txBox="1"/>
          <p:nvPr/>
        </p:nvSpPr>
        <p:spPr>
          <a:xfrm>
            <a:off x="22477084" y="12260439"/>
            <a:ext cx="465192" cy="369332"/>
          </a:xfrm>
          <a:prstGeom prst="rect">
            <a:avLst/>
          </a:prstGeom>
          <a:noFill/>
        </p:spPr>
        <p:txBody>
          <a:bodyPr wrap="none" rtlCol="0">
            <a:spAutoFit/>
          </a:bodyPr>
          <a:lstStyle/>
          <a:p>
            <a:r>
              <a:rPr lang="en-US" sz="1800" dirty="0">
                <a:latin typeface="Montserrat" pitchFamily="2" charset="77"/>
              </a:rPr>
              <a:t>(c)</a:t>
            </a:r>
          </a:p>
        </p:txBody>
      </p:sp>
      <p:sp>
        <p:nvSpPr>
          <p:cNvPr id="40" name="TextBox 39">
            <a:extLst>
              <a:ext uri="{FF2B5EF4-FFF2-40B4-BE49-F238E27FC236}">
                <a16:creationId xmlns:a16="http://schemas.microsoft.com/office/drawing/2014/main" id="{17AB9A12-2F4A-6541-86E5-B0E35FDB934F}"/>
              </a:ext>
            </a:extLst>
          </p:cNvPr>
          <p:cNvSpPr txBox="1"/>
          <p:nvPr/>
        </p:nvSpPr>
        <p:spPr>
          <a:xfrm>
            <a:off x="22431957" y="10584270"/>
            <a:ext cx="747987" cy="369332"/>
          </a:xfrm>
          <a:prstGeom prst="rect">
            <a:avLst/>
          </a:prstGeom>
          <a:noFill/>
        </p:spPr>
        <p:txBody>
          <a:bodyPr wrap="square" rtlCol="0">
            <a:spAutoFit/>
          </a:bodyPr>
          <a:lstStyle/>
          <a:p>
            <a:r>
              <a:rPr lang="en-US" sz="1800" dirty="0">
                <a:latin typeface="Montserrat" pitchFamily="2" charset="77"/>
              </a:rPr>
              <a:t>(b)</a:t>
            </a:r>
          </a:p>
        </p:txBody>
      </p:sp>
      <p:sp>
        <p:nvSpPr>
          <p:cNvPr id="43" name="TextBox 42">
            <a:extLst>
              <a:ext uri="{FF2B5EF4-FFF2-40B4-BE49-F238E27FC236}">
                <a16:creationId xmlns:a16="http://schemas.microsoft.com/office/drawing/2014/main" id="{111DAE4A-A92A-4998-E90B-E42DCB232225}"/>
              </a:ext>
            </a:extLst>
          </p:cNvPr>
          <p:cNvSpPr txBox="1"/>
          <p:nvPr/>
        </p:nvSpPr>
        <p:spPr>
          <a:xfrm>
            <a:off x="32762073" y="9069920"/>
            <a:ext cx="10301330" cy="800219"/>
          </a:xfrm>
          <a:prstGeom prst="rect">
            <a:avLst/>
          </a:prstGeom>
          <a:noFill/>
        </p:spPr>
        <p:txBody>
          <a:bodyPr wrap="square">
            <a:spAutoFit/>
          </a:bodyPr>
          <a:lstStyle/>
          <a:p>
            <a:r>
              <a:rPr lang="en-US" sz="2300" dirty="0">
                <a:latin typeface="Montserrat" panose="00000500000000000000" pitchFamily="2" charset="0"/>
                <a:cs typeface="Arial" pitchFamily="34" charset="0"/>
              </a:rPr>
              <a:t>We selected a known relationship in order to understand the concepts of machine learning and to ensure its correct application</a:t>
            </a:r>
            <a:endParaRPr lang="en-US" sz="2300" dirty="0"/>
          </a:p>
        </p:txBody>
      </p:sp>
      <mc:AlternateContent xmlns:mc="http://schemas.openxmlformats.org/markup-compatibility/2006">
        <mc:Choice xmlns:a14="http://schemas.microsoft.com/office/drawing/2010/main" Requires="a14">
          <p:sp>
            <p:nvSpPr>
              <p:cNvPr id="47" name="TextBox 46">
                <a:extLst>
                  <a:ext uri="{FF2B5EF4-FFF2-40B4-BE49-F238E27FC236}">
                    <a16:creationId xmlns:a16="http://schemas.microsoft.com/office/drawing/2014/main" id="{803D7861-8437-D6DA-0355-EEC59144D67E}"/>
                  </a:ext>
                </a:extLst>
              </p:cNvPr>
              <p:cNvSpPr txBox="1"/>
              <p:nvPr/>
            </p:nvSpPr>
            <p:spPr>
              <a:xfrm>
                <a:off x="23903574" y="27396115"/>
                <a:ext cx="3819245" cy="528030"/>
              </a:xfrm>
              <a:prstGeom prst="rect">
                <a:avLst/>
              </a:prstGeom>
              <a:noFill/>
            </p:spPr>
            <p:txBody>
              <a:bodyPr wrap="square" rtlCol="0">
                <a:spAutoFit/>
              </a:bodyPr>
              <a:lstStyle/>
              <a:p>
                <a:pPr algn="ctr"/>
                <a:r>
                  <a:rPr lang="en-US" sz="2800" dirty="0">
                    <a:latin typeface="Montserrat" pitchFamily="2" charset="77"/>
                  </a:rPr>
                  <a:t>⍺ = </a:t>
                </a:r>
                <a14:m>
                  <m:oMath xmlns:m="http://schemas.openxmlformats.org/officeDocument/2006/math">
                    <m:rad>
                      <m:radPr>
                        <m:degHide m:val="on"/>
                        <m:ctrlPr>
                          <a:rPr lang="en-US" sz="2800" b="0" i="1" smtClean="0">
                            <a:latin typeface="Cambria Math" panose="02040503050406030204" pitchFamily="18" charset="0"/>
                            <a:ea typeface="Cambria Math" panose="02040503050406030204" pitchFamily="18" charset="0"/>
                          </a:rPr>
                        </m:ctrlPr>
                      </m:radPr>
                      <m:deg/>
                      <m:e>
                        <m:r>
                          <a:rPr lang="en-US" sz="2800" b="0" i="1" smtClean="0">
                            <a:latin typeface="Cambria Math" panose="02040503050406030204" pitchFamily="18" charset="0"/>
                            <a:ea typeface="Cambria Math" panose="02040503050406030204" pitchFamily="18" charset="0"/>
                          </a:rPr>
                          <m:t>𝑛</m:t>
                        </m:r>
                      </m:e>
                    </m:rad>
                    <m:r>
                      <a:rPr lang="en-US" sz="2800" b="0" i="1" smtClean="0">
                        <a:latin typeface="Cambria Math" panose="02040503050406030204" pitchFamily="18" charset="0"/>
                        <a:ea typeface="Cambria Math" panose="02040503050406030204" pitchFamily="18" charset="0"/>
                      </a:rPr>
                      <m:t>∗</m:t>
                    </m:r>
                    <m:sSup>
                      <m:sSupPr>
                        <m:ctrlPr>
                          <a:rPr lang="en-US" sz="2800" b="0" i="1" smtClean="0">
                            <a:latin typeface="Cambria Math" panose="02040503050406030204" pitchFamily="18" charset="0"/>
                            <a:ea typeface="Cambria Math" panose="02040503050406030204" pitchFamily="18" charset="0"/>
                          </a:rPr>
                        </m:ctrlPr>
                      </m:sSupPr>
                      <m:e>
                        <m:r>
                          <a:rPr lang="en-US" sz="2800" i="1">
                            <a:latin typeface="Cambria Math" panose="02040503050406030204" pitchFamily="18" charset="0"/>
                            <a:ea typeface="Cambria Math" panose="02040503050406030204" pitchFamily="18" charset="0"/>
                          </a:rPr>
                          <m:t>𝜎</m:t>
                        </m:r>
                      </m:e>
                      <m:sup>
                        <m:r>
                          <a:rPr lang="en-US" sz="2800" b="0" i="1" smtClean="0">
                            <a:latin typeface="Cambria Math" panose="02040503050406030204" pitchFamily="18" charset="0"/>
                            <a:ea typeface="Cambria Math" panose="02040503050406030204" pitchFamily="18" charset="0"/>
                          </a:rPr>
                          <m:t>2</m:t>
                        </m:r>
                      </m:sup>
                    </m:sSup>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m:t>
                    </m:r>
                    <m:r>
                      <m:rPr>
                        <m:sty m:val="p"/>
                      </m:rPr>
                      <a:rPr lang="en-US" sz="2800" b="0" i="0" smtClean="0">
                        <a:latin typeface="Cambria Math" panose="02040503050406030204" pitchFamily="18" charset="0"/>
                        <a:ea typeface="Cambria Math" panose="02040503050406030204" pitchFamily="18" charset="0"/>
                      </a:rPr>
                      <m:t>slope</m:t>
                    </m:r>
                    <m:r>
                      <a:rPr lang="en-US" sz="2800" b="0" i="1" smtClean="0">
                        <a:latin typeface="Cambria Math" panose="02040503050406030204" pitchFamily="18" charset="0"/>
                        <a:ea typeface="Cambria Math" panose="02040503050406030204" pitchFamily="18" charset="0"/>
                      </a:rPr>
                      <m:t>|</m:t>
                    </m:r>
                  </m:oMath>
                </a14:m>
                <a:endParaRPr lang="en-US" sz="2800" dirty="0"/>
              </a:p>
            </p:txBody>
          </p:sp>
        </mc:Choice>
        <mc:Fallback>
          <p:sp>
            <p:nvSpPr>
              <p:cNvPr id="47" name="TextBox 46">
                <a:extLst>
                  <a:ext uri="{FF2B5EF4-FFF2-40B4-BE49-F238E27FC236}">
                    <a16:creationId xmlns:a16="http://schemas.microsoft.com/office/drawing/2014/main" id="{803D7861-8437-D6DA-0355-EEC59144D67E}"/>
                  </a:ext>
                </a:extLst>
              </p:cNvPr>
              <p:cNvSpPr txBox="1">
                <a:spLocks noRot="1" noChangeAspect="1" noMove="1" noResize="1" noEditPoints="1" noAdjustHandles="1" noChangeArrowheads="1" noChangeShapeType="1" noTextEdit="1"/>
              </p:cNvSpPr>
              <p:nvPr/>
            </p:nvSpPr>
            <p:spPr>
              <a:xfrm>
                <a:off x="23903574" y="27396115"/>
                <a:ext cx="3819245" cy="528030"/>
              </a:xfrm>
              <a:prstGeom prst="rect">
                <a:avLst/>
              </a:prstGeom>
              <a:blipFill>
                <a:blip r:embed="rId35"/>
                <a:stretch>
                  <a:fillRect t="-14286" b="-30952"/>
                </a:stretch>
              </a:blipFill>
            </p:spPr>
            <p:txBody>
              <a:bodyPr/>
              <a:lstStyle/>
              <a:p>
                <a:r>
                  <a:rPr lang="en-US">
                    <a:noFill/>
                  </a:rPr>
                  <a:t> </a:t>
                </a:r>
              </a:p>
            </p:txBody>
          </p:sp>
        </mc:Fallback>
      </mc:AlternateContent>
      <p:sp>
        <p:nvSpPr>
          <p:cNvPr id="50" name="TextBox 49">
            <a:extLst>
              <a:ext uri="{FF2B5EF4-FFF2-40B4-BE49-F238E27FC236}">
                <a16:creationId xmlns:a16="http://schemas.microsoft.com/office/drawing/2014/main" id="{BC55E100-2978-8C3D-898B-A71BE15F73AD}"/>
              </a:ext>
            </a:extLst>
          </p:cNvPr>
          <p:cNvSpPr txBox="1"/>
          <p:nvPr/>
        </p:nvSpPr>
        <p:spPr>
          <a:xfrm>
            <a:off x="22741183" y="27994483"/>
            <a:ext cx="14419737" cy="2215991"/>
          </a:xfrm>
          <a:prstGeom prst="rect">
            <a:avLst/>
          </a:prstGeom>
          <a:noFill/>
        </p:spPr>
        <p:txBody>
          <a:bodyPr wrap="square">
            <a:spAutoFit/>
          </a:bodyPr>
          <a:lstStyle/>
          <a:p>
            <a:r>
              <a:rPr lang="en-US" sz="2300" dirty="0">
                <a:latin typeface="Montserrat" pitchFamily="2" charset="77"/>
              </a:rPr>
              <a:t>The computational results yielded a good fit to the leftmost points (Fig. 12). We then implemented this method experimentally with LEGOLAS with a maximum of 20 data points (corresponding to the 20 available wells). The results are shown in Fig. 13. The steep part of the curve is not fitted as well as we had hoped, likely due to the limited number of measurements and the noise in the data. However, the mapping of that part of the graph is significantly more complete. Nonetheless, the computational result show that there is promise in this method. </a:t>
            </a:r>
          </a:p>
        </p:txBody>
      </p:sp>
      <p:sp>
        <p:nvSpPr>
          <p:cNvPr id="51" name="TextBox 50">
            <a:extLst>
              <a:ext uri="{FF2B5EF4-FFF2-40B4-BE49-F238E27FC236}">
                <a16:creationId xmlns:a16="http://schemas.microsoft.com/office/drawing/2014/main" id="{B720E41D-993E-AA83-92E3-90A2B94BCD84}"/>
              </a:ext>
            </a:extLst>
          </p:cNvPr>
          <p:cNvSpPr txBox="1"/>
          <p:nvPr/>
        </p:nvSpPr>
        <p:spPr>
          <a:xfrm>
            <a:off x="23130708" y="27483143"/>
            <a:ext cx="821059" cy="400110"/>
          </a:xfrm>
          <a:prstGeom prst="rect">
            <a:avLst/>
          </a:prstGeom>
          <a:noFill/>
        </p:spPr>
        <p:txBody>
          <a:bodyPr wrap="none" rtlCol="0">
            <a:spAutoFit/>
          </a:bodyPr>
          <a:lstStyle/>
          <a:p>
            <a:pPr algn="ctr"/>
            <a:r>
              <a:rPr lang="en-US" sz="2000" dirty="0">
                <a:latin typeface="Montserrat" pitchFamily="2" charset="77"/>
              </a:rPr>
              <a:t>Eq. 4</a:t>
            </a:r>
          </a:p>
        </p:txBody>
      </p:sp>
      <p:sp>
        <p:nvSpPr>
          <p:cNvPr id="53" name="TextBox 52">
            <a:extLst>
              <a:ext uri="{FF2B5EF4-FFF2-40B4-BE49-F238E27FC236}">
                <a16:creationId xmlns:a16="http://schemas.microsoft.com/office/drawing/2014/main" id="{A48BC724-238F-62A2-0529-31CCA9CB64A7}"/>
              </a:ext>
            </a:extLst>
          </p:cNvPr>
          <p:cNvSpPr txBox="1"/>
          <p:nvPr/>
        </p:nvSpPr>
        <p:spPr>
          <a:xfrm>
            <a:off x="40832501" y="27791545"/>
            <a:ext cx="2387192" cy="461665"/>
          </a:xfrm>
          <a:prstGeom prst="rect">
            <a:avLst/>
          </a:prstGeom>
          <a:noFill/>
        </p:spPr>
        <p:txBody>
          <a:bodyPr wrap="none" rtlCol="0">
            <a:spAutoFit/>
          </a:bodyPr>
          <a:lstStyle/>
          <a:p>
            <a:r>
              <a:rPr lang="en-US" sz="2400" dirty="0">
                <a:latin typeface="Montserrat" pitchFamily="2" charset="77"/>
              </a:rPr>
              <a:t>20 data points</a:t>
            </a:r>
          </a:p>
        </p:txBody>
      </p:sp>
      <mc:AlternateContent xmlns:mc="http://schemas.openxmlformats.org/markup-compatibility/2006">
        <mc:Choice xmlns:a14="http://schemas.microsoft.com/office/drawing/2010/main" Requires="a14">
          <p:sp>
            <p:nvSpPr>
              <p:cNvPr id="1028" name="TextBox 1027">
                <a:extLst>
                  <a:ext uri="{FF2B5EF4-FFF2-40B4-BE49-F238E27FC236}">
                    <a16:creationId xmlns:a16="http://schemas.microsoft.com/office/drawing/2014/main" id="{63F571C0-EC7A-C1C0-D749-C75498CFD43D}"/>
                  </a:ext>
                </a:extLst>
              </p:cNvPr>
              <p:cNvSpPr txBox="1"/>
              <p:nvPr/>
            </p:nvSpPr>
            <p:spPr>
              <a:xfrm>
                <a:off x="24104441" y="26828066"/>
                <a:ext cx="2851857" cy="523220"/>
              </a:xfrm>
              <a:prstGeom prst="rect">
                <a:avLst/>
              </a:prstGeom>
              <a:noFill/>
            </p:spPr>
            <p:txBody>
              <a:bodyPr wrap="square">
                <a:spAutoFit/>
              </a:bodyPr>
              <a:lstStyle/>
              <a:p>
                <a:r>
                  <a:rPr lang="en-US" sz="2800" dirty="0">
                    <a:latin typeface="Montserrat" pitchFamily="2" charset="77"/>
                  </a:rPr>
                  <a:t>⍺ = </a:t>
                </a:r>
                <a14:m>
                  <m:oMath xmlns:m="http://schemas.openxmlformats.org/officeDocument/2006/math">
                    <m:sSup>
                      <m:sSupPr>
                        <m:ctrlPr>
                          <a:rPr lang="en-US" sz="2800" b="0" i="1" smtClean="0">
                            <a:latin typeface="Cambria Math" panose="02040503050406030204" pitchFamily="18" charset="0"/>
                            <a:ea typeface="Cambria Math" panose="02040503050406030204" pitchFamily="18" charset="0"/>
                          </a:rPr>
                        </m:ctrlPr>
                      </m:sSupPr>
                      <m:e>
                        <m:r>
                          <a:rPr lang="en-US" sz="2800" i="1">
                            <a:latin typeface="Cambria Math" panose="02040503050406030204" pitchFamily="18" charset="0"/>
                            <a:ea typeface="Cambria Math" panose="02040503050406030204" pitchFamily="18" charset="0"/>
                          </a:rPr>
                          <m:t>𝜎</m:t>
                        </m:r>
                      </m:e>
                      <m:sup>
                        <m:r>
                          <a:rPr lang="en-US" sz="2800" b="0" i="1" smtClean="0">
                            <a:latin typeface="Cambria Math" panose="02040503050406030204" pitchFamily="18" charset="0"/>
                            <a:ea typeface="Cambria Math" panose="02040503050406030204" pitchFamily="18" charset="0"/>
                          </a:rPr>
                          <m:t>2</m:t>
                        </m:r>
                      </m:sup>
                    </m:sSup>
                  </m:oMath>
                </a14:m>
                <a:r>
                  <a:rPr lang="en-US" sz="2800" dirty="0">
                    <a:latin typeface="Montserrat" pitchFamily="2" charset="77"/>
                  </a:rPr>
                  <a:t> </a:t>
                </a:r>
                <a:endParaRPr lang="en-US" sz="2800" dirty="0"/>
              </a:p>
            </p:txBody>
          </p:sp>
        </mc:Choice>
        <mc:Fallback>
          <p:sp>
            <p:nvSpPr>
              <p:cNvPr id="1028" name="TextBox 1027">
                <a:extLst>
                  <a:ext uri="{FF2B5EF4-FFF2-40B4-BE49-F238E27FC236}">
                    <a16:creationId xmlns:a16="http://schemas.microsoft.com/office/drawing/2014/main" id="{63F571C0-EC7A-C1C0-D749-C75498CFD43D}"/>
                  </a:ext>
                </a:extLst>
              </p:cNvPr>
              <p:cNvSpPr txBox="1">
                <a:spLocks noRot="1" noChangeAspect="1" noMove="1" noResize="1" noEditPoints="1" noAdjustHandles="1" noChangeArrowheads="1" noChangeShapeType="1" noTextEdit="1"/>
              </p:cNvSpPr>
              <p:nvPr/>
            </p:nvSpPr>
            <p:spPr>
              <a:xfrm>
                <a:off x="24104441" y="26828066"/>
                <a:ext cx="2851857" cy="523220"/>
              </a:xfrm>
              <a:prstGeom prst="rect">
                <a:avLst/>
              </a:prstGeom>
              <a:blipFill>
                <a:blip r:embed="rId36"/>
                <a:stretch>
                  <a:fillRect l="-4425" t="-14286" b="-30952"/>
                </a:stretch>
              </a:blipFill>
            </p:spPr>
            <p:txBody>
              <a:bodyPr/>
              <a:lstStyle/>
              <a:p>
                <a:r>
                  <a:rPr lang="en-US">
                    <a:noFill/>
                  </a:rPr>
                  <a:t> </a:t>
                </a:r>
              </a:p>
            </p:txBody>
          </p:sp>
        </mc:Fallback>
      </mc:AlternateContent>
      <p:sp>
        <p:nvSpPr>
          <p:cNvPr id="1030" name="TextBox 1029">
            <a:extLst>
              <a:ext uri="{FF2B5EF4-FFF2-40B4-BE49-F238E27FC236}">
                <a16:creationId xmlns:a16="http://schemas.microsoft.com/office/drawing/2014/main" id="{EBB522D4-DE7C-2ECA-C5BA-4C1D3D095D83}"/>
              </a:ext>
            </a:extLst>
          </p:cNvPr>
          <p:cNvSpPr txBox="1"/>
          <p:nvPr/>
        </p:nvSpPr>
        <p:spPr>
          <a:xfrm>
            <a:off x="23169941" y="26898141"/>
            <a:ext cx="795411" cy="400110"/>
          </a:xfrm>
          <a:prstGeom prst="rect">
            <a:avLst/>
          </a:prstGeom>
          <a:noFill/>
        </p:spPr>
        <p:txBody>
          <a:bodyPr wrap="none" rtlCol="0">
            <a:spAutoFit/>
          </a:bodyPr>
          <a:lstStyle/>
          <a:p>
            <a:r>
              <a:rPr lang="en-US" sz="2000" dirty="0">
                <a:latin typeface="Montserrat" pitchFamily="2" charset="77"/>
              </a:rPr>
              <a:t>Eq. 3</a:t>
            </a:r>
          </a:p>
        </p:txBody>
      </p:sp>
    </p:spTree>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AS_NET" val="4.0.30319.42000"/>
  <p:tag name="AS_OS" val="Microsoft Windows NT 6.2.9200.0"/>
  <p:tag name="AS_RELEASE_DATE" val="2022.04.14"/>
  <p:tag name="AS_TITLE" val="Aspose.Slides for .NET 4.0 Client Profile"/>
  <p:tag name="AS_VERSION" val="22.4"/>
  <p:tag name="POSTERNERDTEMPLATE" val="intellectualsage|08-2022"/>
</p:tagLst>
</file>

<file path=ppt/theme/theme1.xml><?xml version="1.0" encoding="utf-8"?>
<a:theme xmlns:a="http://schemas.openxmlformats.org/drawingml/2006/main" name="Default Design">
  <a:themeElements>
    <a:clrScheme name="Urban">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Default Design">
      <a:majorFont>
        <a:latin typeface="Arial"/>
        <a:ea typeface="Arial"/>
        <a:cs typeface="Arial"/>
      </a:majorFont>
      <a:minorFont>
        <a:latin typeface="Arial"/>
        <a:ea typeface="Arial"/>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703763" rtl="0" eaLnBrk="1" fontAlgn="base" latinLnBrk="0" hangingPunct="1">
          <a:lnSpc>
            <a:spcPct val="100000"/>
          </a:lnSpc>
          <a:spcBef>
            <a:spcPct val="0"/>
          </a:spcBef>
          <a:spcAft>
            <a:spcPct val="0"/>
          </a:spcAft>
          <a:buClrTx/>
          <a:buSzTx/>
          <a:buFontTx/>
          <a:buNone/>
          <a:tabLst/>
          <a:defRPr kumimoji="0" lang="en-US" sz="3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703763" rtl="0" eaLnBrk="1" fontAlgn="base" latinLnBrk="0" hangingPunct="1">
          <a:lnSpc>
            <a:spcPct val="100000"/>
          </a:lnSpc>
          <a:spcBef>
            <a:spcPct val="0"/>
          </a:spcBef>
          <a:spcAft>
            <a:spcPct val="0"/>
          </a:spcAft>
          <a:buClrTx/>
          <a:buSzTx/>
          <a:buFontTx/>
          <a:buNone/>
          <a:tabLst/>
          <a:defRPr kumimoji="0" lang="en-US" sz="38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3DCFD9B3BD4D6A4683E81FB4044B6873" ma:contentTypeVersion="8" ma:contentTypeDescription="Create a new document." ma:contentTypeScope="" ma:versionID="966be01fed05bb791cbb0bc412ba3278">
  <xsd:schema xmlns:xsd="http://www.w3.org/2001/XMLSchema" xmlns:xs="http://www.w3.org/2001/XMLSchema" xmlns:p="http://schemas.microsoft.com/office/2006/metadata/properties" xmlns:ns3="0ec21670-e184-4851-b236-8d05d50b5085" xmlns:ns4="06e83204-0f96-44d6-87a2-fac04d576e6a" targetNamespace="http://schemas.microsoft.com/office/2006/metadata/properties" ma:root="true" ma:fieldsID="81a4dda7b42f590c3bf2a5ce6570248e" ns3:_="" ns4:_="">
    <xsd:import namespace="0ec21670-e184-4851-b236-8d05d50b5085"/>
    <xsd:import namespace="06e83204-0f96-44d6-87a2-fac04d576e6a"/>
    <xsd:element name="properties">
      <xsd:complexType>
        <xsd:sequence>
          <xsd:element name="documentManagement">
            <xsd:complexType>
              <xsd:all>
                <xsd:element ref="ns3:MediaServiceMetadata" minOccurs="0"/>
                <xsd:element ref="ns3:MediaServiceFastMetadata" minOccurs="0"/>
                <xsd:element ref="ns3:MediaServiceObjectDetectorVersions" minOccurs="0"/>
                <xsd:element ref="ns3:_activity" minOccurs="0"/>
                <xsd:element ref="ns4:SharedWithUsers" minOccurs="0"/>
                <xsd:element ref="ns4:SharedWithDetails" minOccurs="0"/>
                <xsd:element ref="ns4:SharingHintHash"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ec21670-e184-4851-b236-8d05d50b508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_activity" ma:index="11" nillable="true" ma:displayName="_activity" ma:hidden="true" ma:internalName="_activity">
      <xsd:simpleType>
        <xsd:restriction base="dms:Note"/>
      </xsd:simpleType>
    </xsd:element>
    <xsd:element name="MediaServiceSearchProperties" ma:index="1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06e83204-0f96-44d6-87a2-fac04d576e6a"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SharingHintHash" ma:index="14"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activity xmlns="0ec21670-e184-4851-b236-8d05d50b5085" xsi:nil="true"/>
  </documentManagement>
</p:properties>
</file>

<file path=customXml/itemProps1.xml><?xml version="1.0" encoding="utf-8"?>
<ds:datastoreItem xmlns:ds="http://schemas.openxmlformats.org/officeDocument/2006/customXml" ds:itemID="{72A85D16-D06E-4421-8037-2194BECEF23B}">
  <ds:schemaRefs>
    <ds:schemaRef ds:uri="http://schemas.microsoft.com/sharepoint/v3/contenttype/forms"/>
  </ds:schemaRefs>
</ds:datastoreItem>
</file>

<file path=customXml/itemProps2.xml><?xml version="1.0" encoding="utf-8"?>
<ds:datastoreItem xmlns:ds="http://schemas.openxmlformats.org/officeDocument/2006/customXml" ds:itemID="{B2E028E3-F937-40FE-97E2-704567D2395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ec21670-e184-4851-b236-8d05d50b5085"/>
    <ds:schemaRef ds:uri="06e83204-0f96-44d6-87a2-fac04d576e6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BBFC921D-21DB-496A-B4E1-28510EFCAEFF}">
  <ds:schemaRefs>
    <ds:schemaRef ds:uri="http://purl.org/dc/dcmitype/"/>
    <ds:schemaRef ds:uri="http://schemas.microsoft.com/office/2006/documentManagement/types"/>
    <ds:schemaRef ds:uri="http://purl.org/dc/elements/1.1/"/>
    <ds:schemaRef ds:uri="http://schemas.microsoft.com/office/infopath/2007/PartnerControls"/>
    <ds:schemaRef ds:uri="http://schemas.openxmlformats.org/package/2006/metadata/core-properties"/>
    <ds:schemaRef ds:uri="http://schemas.microsoft.com/office/2006/metadata/properties"/>
    <ds:schemaRef ds:uri="http://purl.org/dc/terms/"/>
    <ds:schemaRef ds:uri="06e83204-0f96-44d6-87a2-fac04d576e6a"/>
    <ds:schemaRef ds:uri="0ec21670-e184-4851-b236-8d05d50b5085"/>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6275</TotalTime>
  <Words>1892</Words>
  <Application>Microsoft Macintosh PowerPoint</Application>
  <PresentationFormat>Custom</PresentationFormat>
  <Paragraphs>90</Paragraphs>
  <Slides>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vt:i4>
      </vt:variant>
    </vt:vector>
  </HeadingPairs>
  <TitlesOfParts>
    <vt:vector size="6" baseType="lpstr">
      <vt:lpstr>Courier New</vt:lpstr>
      <vt:lpstr>Montserrat</vt:lpstr>
      <vt:lpstr>Arial</vt:lpstr>
      <vt:lpstr>Cambria Math</vt:lpstr>
      <vt:lpstr>Default Design</vt:lpstr>
      <vt:lpstr>PowerPoint Presentation</vt:lpstr>
    </vt:vector>
  </TitlesOfParts>
  <Company>Graphicsland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Example to make a scientific poster</dc:title>
  <dc:subject>Free Research Poster</dc:subject>
  <dc:creator>Graphicsland/MakeSigns.com</dc:creator>
  <cp:keywords>scientific, research, template, custom, poster, presentation, symposium, printing, PowerPoint, create, design, example, sample, download</cp:keywords>
  <dc:description>This is a free template from MakeSigns.com to help you create the perfect scientific poster.</dc:description>
  <cp:lastModifiedBy>Adi Timin</cp:lastModifiedBy>
  <cp:revision>57</cp:revision>
  <dcterms:modified xsi:type="dcterms:W3CDTF">2024-09-07T20:04:49Z</dcterms:modified>
  <cp:category>templates for scientific poster</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0x0101003DCFD9B3BD4D6A4683E81FB4044B6873</vt:lpwstr>
  </property>
</Properties>
</file>